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xml" ContentType="application/vnd.openxmlformats-officedocument.presentationml.tags+xml"/>
  <Override PartName="/ppt/notesSlides/notesSlide24.xml" ContentType="application/vnd.openxmlformats-officedocument.presentationml.notesSlide+xml"/>
  <Override PartName="/ppt/tags/tag2.xml" ContentType="application/vnd.openxmlformats-officedocument.presentationml.tags+xml"/>
  <Override PartName="/ppt/notesSlides/notesSlide25.xml" ContentType="application/vnd.openxmlformats-officedocument.presentationml.notesSlide+xml"/>
  <Override PartName="/ppt/tags/tag3.xml" ContentType="application/vnd.openxmlformats-officedocument.presentationml.tags+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3" r:id="rId1"/>
  </p:sldMasterIdLst>
  <p:notesMasterIdLst>
    <p:notesMasterId r:id="rId123"/>
  </p:notesMasterIdLst>
  <p:handoutMasterIdLst>
    <p:handoutMasterId r:id="rId124"/>
  </p:handoutMasterIdLst>
  <p:sldIdLst>
    <p:sldId id="408" r:id="rId2"/>
    <p:sldId id="679" r:id="rId3"/>
    <p:sldId id="733" r:id="rId4"/>
    <p:sldId id="669" r:id="rId5"/>
    <p:sldId id="668" r:id="rId6"/>
    <p:sldId id="614" r:id="rId7"/>
    <p:sldId id="615" r:id="rId8"/>
    <p:sldId id="616" r:id="rId9"/>
    <p:sldId id="617" r:id="rId10"/>
    <p:sldId id="706" r:id="rId11"/>
    <p:sldId id="709" r:id="rId12"/>
    <p:sldId id="734" r:id="rId13"/>
    <p:sldId id="707" r:id="rId14"/>
    <p:sldId id="735" r:id="rId15"/>
    <p:sldId id="708" r:id="rId16"/>
    <p:sldId id="736" r:id="rId17"/>
    <p:sldId id="737" r:id="rId18"/>
    <p:sldId id="738" r:id="rId19"/>
    <p:sldId id="621" r:id="rId20"/>
    <p:sldId id="704" r:id="rId21"/>
    <p:sldId id="665" r:id="rId22"/>
    <p:sldId id="667" r:id="rId23"/>
    <p:sldId id="666" r:id="rId24"/>
    <p:sldId id="718" r:id="rId25"/>
    <p:sldId id="710" r:id="rId26"/>
    <p:sldId id="739" r:id="rId27"/>
    <p:sldId id="622" r:id="rId28"/>
    <p:sldId id="624" r:id="rId29"/>
    <p:sldId id="675" r:id="rId30"/>
    <p:sldId id="678" r:id="rId31"/>
    <p:sldId id="676" r:id="rId32"/>
    <p:sldId id="677" r:id="rId33"/>
    <p:sldId id="680" r:id="rId34"/>
    <p:sldId id="625" r:id="rId35"/>
    <p:sldId id="626" r:id="rId36"/>
    <p:sldId id="740" r:id="rId37"/>
    <p:sldId id="627" r:id="rId38"/>
    <p:sldId id="628" r:id="rId39"/>
    <p:sldId id="629" r:id="rId40"/>
    <p:sldId id="741" r:id="rId41"/>
    <p:sldId id="742" r:id="rId42"/>
    <p:sldId id="743" r:id="rId43"/>
    <p:sldId id="744" r:id="rId44"/>
    <p:sldId id="745" r:id="rId45"/>
    <p:sldId id="746" r:id="rId46"/>
    <p:sldId id="747" r:id="rId47"/>
    <p:sldId id="748" r:id="rId48"/>
    <p:sldId id="749" r:id="rId49"/>
    <p:sldId id="750" r:id="rId50"/>
    <p:sldId id="751" r:id="rId51"/>
    <p:sldId id="752" r:id="rId52"/>
    <p:sldId id="753" r:id="rId53"/>
    <p:sldId id="754" r:id="rId54"/>
    <p:sldId id="756" r:id="rId55"/>
    <p:sldId id="757" r:id="rId56"/>
    <p:sldId id="758" r:id="rId57"/>
    <p:sldId id="630" r:id="rId58"/>
    <p:sldId id="631" r:id="rId59"/>
    <p:sldId id="690" r:id="rId60"/>
    <p:sldId id="691" r:id="rId61"/>
    <p:sldId id="632" r:id="rId62"/>
    <p:sldId id="693" r:id="rId63"/>
    <p:sldId id="633" r:id="rId64"/>
    <p:sldId id="634" r:id="rId65"/>
    <p:sldId id="635" r:id="rId66"/>
    <p:sldId id="705" r:id="rId67"/>
    <p:sldId id="636" r:id="rId68"/>
    <p:sldId id="637" r:id="rId69"/>
    <p:sldId id="638" r:id="rId70"/>
    <p:sldId id="711" r:id="rId71"/>
    <p:sldId id="640" r:id="rId72"/>
    <p:sldId id="641" r:id="rId73"/>
    <p:sldId id="642" r:id="rId74"/>
    <p:sldId id="643" r:id="rId75"/>
    <p:sldId id="644" r:id="rId76"/>
    <p:sldId id="645" r:id="rId77"/>
    <p:sldId id="646" r:id="rId78"/>
    <p:sldId id="713" r:id="rId79"/>
    <p:sldId id="714" r:id="rId80"/>
    <p:sldId id="715" r:id="rId81"/>
    <p:sldId id="716" r:id="rId82"/>
    <p:sldId id="712" r:id="rId83"/>
    <p:sldId id="647" r:id="rId84"/>
    <p:sldId id="648" r:id="rId85"/>
    <p:sldId id="649" r:id="rId86"/>
    <p:sldId id="650" r:id="rId87"/>
    <p:sldId id="651" r:id="rId88"/>
    <p:sldId id="652" r:id="rId89"/>
    <p:sldId id="653" r:id="rId90"/>
    <p:sldId id="654" r:id="rId91"/>
    <p:sldId id="655" r:id="rId92"/>
    <p:sldId id="656" r:id="rId93"/>
    <p:sldId id="657" r:id="rId94"/>
    <p:sldId id="658" r:id="rId95"/>
    <p:sldId id="659" r:id="rId96"/>
    <p:sldId id="660" r:id="rId97"/>
    <p:sldId id="687" r:id="rId98"/>
    <p:sldId id="688" r:id="rId99"/>
    <p:sldId id="689" r:id="rId100"/>
    <p:sldId id="670" r:id="rId101"/>
    <p:sldId id="661" r:id="rId102"/>
    <p:sldId id="662" r:id="rId103"/>
    <p:sldId id="717" r:id="rId104"/>
    <p:sldId id="664" r:id="rId105"/>
    <p:sldId id="692" r:id="rId106"/>
    <p:sldId id="759" r:id="rId107"/>
    <p:sldId id="760" r:id="rId108"/>
    <p:sldId id="695" r:id="rId109"/>
    <p:sldId id="703" r:id="rId110"/>
    <p:sldId id="696" r:id="rId111"/>
    <p:sldId id="699" r:id="rId112"/>
    <p:sldId id="700" r:id="rId113"/>
    <p:sldId id="701" r:id="rId114"/>
    <p:sldId id="702" r:id="rId115"/>
    <p:sldId id="608" r:id="rId116"/>
    <p:sldId id="694" r:id="rId117"/>
    <p:sldId id="681" r:id="rId118"/>
    <p:sldId id="682" r:id="rId119"/>
    <p:sldId id="684" r:id="rId120"/>
    <p:sldId id="685" r:id="rId121"/>
    <p:sldId id="686" r:id="rId122"/>
  </p:sldIdLst>
  <p:sldSz cx="9144000" cy="6858000" type="screen4x3"/>
  <p:notesSz cx="9939338" cy="6807200"/>
  <p:defaultTextStyle>
    <a:defPPr>
      <a:defRPr lang="en-US"/>
    </a:defPPr>
    <a:lvl1pPr algn="ctr" rtl="0" fontAlgn="base">
      <a:spcBef>
        <a:spcPct val="0"/>
      </a:spcBef>
      <a:spcAft>
        <a:spcPct val="0"/>
      </a:spcAft>
      <a:defRPr sz="2400" b="1" kern="1200">
        <a:solidFill>
          <a:schemeClr val="tx1"/>
        </a:solidFill>
        <a:latin typeface="Times New Roman" pitchFamily="18" charset="0"/>
        <a:ea typeface="宋体" pitchFamily="2" charset="-122"/>
        <a:cs typeface="+mn-cs"/>
      </a:defRPr>
    </a:lvl1pPr>
    <a:lvl2pPr marL="457200" algn="ctr" rtl="0" fontAlgn="base">
      <a:spcBef>
        <a:spcPct val="0"/>
      </a:spcBef>
      <a:spcAft>
        <a:spcPct val="0"/>
      </a:spcAft>
      <a:defRPr sz="2400" b="1" kern="1200">
        <a:solidFill>
          <a:schemeClr val="tx1"/>
        </a:solidFill>
        <a:latin typeface="Times New Roman" pitchFamily="18" charset="0"/>
        <a:ea typeface="宋体" pitchFamily="2" charset="-122"/>
        <a:cs typeface="+mn-cs"/>
      </a:defRPr>
    </a:lvl2pPr>
    <a:lvl3pPr marL="914400" algn="ctr" rtl="0" fontAlgn="base">
      <a:spcBef>
        <a:spcPct val="0"/>
      </a:spcBef>
      <a:spcAft>
        <a:spcPct val="0"/>
      </a:spcAft>
      <a:defRPr sz="2400" b="1" kern="1200">
        <a:solidFill>
          <a:schemeClr val="tx1"/>
        </a:solidFill>
        <a:latin typeface="Times New Roman" pitchFamily="18" charset="0"/>
        <a:ea typeface="宋体" pitchFamily="2" charset="-122"/>
        <a:cs typeface="+mn-cs"/>
      </a:defRPr>
    </a:lvl3pPr>
    <a:lvl4pPr marL="1371600" algn="ctr" rtl="0" fontAlgn="base">
      <a:spcBef>
        <a:spcPct val="0"/>
      </a:spcBef>
      <a:spcAft>
        <a:spcPct val="0"/>
      </a:spcAft>
      <a:defRPr sz="2400" b="1" kern="1200">
        <a:solidFill>
          <a:schemeClr val="tx1"/>
        </a:solidFill>
        <a:latin typeface="Times New Roman" pitchFamily="18" charset="0"/>
        <a:ea typeface="宋体" pitchFamily="2" charset="-122"/>
        <a:cs typeface="+mn-cs"/>
      </a:defRPr>
    </a:lvl4pPr>
    <a:lvl5pPr marL="1828800" algn="ctr" rtl="0" fontAlgn="base">
      <a:spcBef>
        <a:spcPct val="0"/>
      </a:spcBef>
      <a:spcAft>
        <a:spcPct val="0"/>
      </a:spcAft>
      <a:defRPr sz="2400" b="1" kern="1200">
        <a:solidFill>
          <a:schemeClr val="tx1"/>
        </a:solidFill>
        <a:latin typeface="Times New Roman" pitchFamily="18" charset="0"/>
        <a:ea typeface="宋体" pitchFamily="2" charset="-122"/>
        <a:cs typeface="+mn-cs"/>
      </a:defRPr>
    </a:lvl5pPr>
    <a:lvl6pPr marL="2286000" algn="l" defTabSz="914400" rtl="0" eaLnBrk="1" latinLnBrk="0" hangingPunct="1">
      <a:defRPr sz="2400" b="1" kern="1200">
        <a:solidFill>
          <a:schemeClr val="tx1"/>
        </a:solidFill>
        <a:latin typeface="Times New Roman" pitchFamily="18" charset="0"/>
        <a:ea typeface="宋体" pitchFamily="2" charset="-122"/>
        <a:cs typeface="+mn-cs"/>
      </a:defRPr>
    </a:lvl6pPr>
    <a:lvl7pPr marL="2743200" algn="l" defTabSz="914400" rtl="0" eaLnBrk="1" latinLnBrk="0" hangingPunct="1">
      <a:defRPr sz="2400" b="1" kern="1200">
        <a:solidFill>
          <a:schemeClr val="tx1"/>
        </a:solidFill>
        <a:latin typeface="Times New Roman" pitchFamily="18" charset="0"/>
        <a:ea typeface="宋体" pitchFamily="2" charset="-122"/>
        <a:cs typeface="+mn-cs"/>
      </a:defRPr>
    </a:lvl7pPr>
    <a:lvl8pPr marL="3200400" algn="l" defTabSz="914400" rtl="0" eaLnBrk="1" latinLnBrk="0" hangingPunct="1">
      <a:defRPr sz="2400" b="1" kern="1200">
        <a:solidFill>
          <a:schemeClr val="tx1"/>
        </a:solidFill>
        <a:latin typeface="Times New Roman" pitchFamily="18" charset="0"/>
        <a:ea typeface="宋体" pitchFamily="2" charset="-122"/>
        <a:cs typeface="+mn-cs"/>
      </a:defRPr>
    </a:lvl8pPr>
    <a:lvl9pPr marL="3657600" algn="l" defTabSz="914400" rtl="0" eaLnBrk="1" latinLnBrk="0" hangingPunct="1">
      <a:defRPr sz="2400" b="1"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44">
          <p15:clr>
            <a:srgbClr val="A4A3A4"/>
          </p15:clr>
        </p15:guide>
        <p15:guide id="2" pos="313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8000"/>
    <a:srgbClr val="CC00FF"/>
    <a:srgbClr val="D60093"/>
    <a:srgbClr val="FFFFCC"/>
    <a:srgbClr val="FF0066"/>
    <a:srgbClr val="FF3300"/>
    <a:srgbClr val="FF6600"/>
    <a:srgbClr val="61A1FF"/>
    <a:srgbClr val="CC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20432" autoAdjust="0"/>
    <p:restoredTop sz="96525" autoAdjust="0"/>
  </p:normalViewPr>
  <p:slideViewPr>
    <p:cSldViewPr>
      <p:cViewPr varScale="1">
        <p:scale>
          <a:sx n="112" d="100"/>
          <a:sy n="112" d="100"/>
        </p:scale>
        <p:origin x="1068" y="96"/>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Lst>
  </p:outlineViewPr>
  <p:notesTextViewPr>
    <p:cViewPr>
      <p:scale>
        <a:sx n="100" d="100"/>
        <a:sy n="100" d="100"/>
      </p:scale>
      <p:origin x="0" y="0"/>
    </p:cViewPr>
  </p:notesTextViewPr>
  <p:sorterViewPr>
    <p:cViewPr>
      <p:scale>
        <a:sx n="66" d="100"/>
        <a:sy n="66" d="100"/>
      </p:scale>
      <p:origin x="0" y="2316"/>
    </p:cViewPr>
  </p:sorterViewPr>
  <p:notesViewPr>
    <p:cSldViewPr>
      <p:cViewPr varScale="1">
        <p:scale>
          <a:sx n="104" d="100"/>
          <a:sy n="104" d="100"/>
        </p:scale>
        <p:origin x="-984" y="-90"/>
      </p:cViewPr>
      <p:guideLst>
        <p:guide orient="horz" pos="2144"/>
        <p:guide pos="313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handoutMaster" Target="handoutMasters/handout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_rels/viewProps.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slide" Target="slides/slide5.xml"/><Relationship Id="rId1" Type="http://schemas.openxmlformats.org/officeDocument/2006/relationships/slide" Target="slides/slide1.xml"/><Relationship Id="rId6" Type="http://schemas.openxmlformats.org/officeDocument/2006/relationships/slide" Target="slides/slide67.xml"/><Relationship Id="rId5" Type="http://schemas.openxmlformats.org/officeDocument/2006/relationships/slide" Target="slides/slide57.xml"/><Relationship Id="rId4" Type="http://schemas.openxmlformats.org/officeDocument/2006/relationships/slide" Target="slides/slide2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0098" name="Rectangle 2"/>
          <p:cNvSpPr>
            <a:spLocks noGrp="1" noChangeArrowheads="1"/>
          </p:cNvSpPr>
          <p:nvPr>
            <p:ph type="hdr" sz="quarter"/>
          </p:nvPr>
        </p:nvSpPr>
        <p:spPr bwMode="auto">
          <a:xfrm>
            <a:off x="0" y="0"/>
            <a:ext cx="4306888"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kumimoji="1" sz="1200" b="0" smtClean="0"/>
            </a:lvl1pPr>
          </a:lstStyle>
          <a:p>
            <a:pPr>
              <a:defRPr/>
            </a:pPr>
            <a:endParaRPr lang="zh-CN" altLang="en-US"/>
          </a:p>
        </p:txBody>
      </p:sp>
      <p:sp>
        <p:nvSpPr>
          <p:cNvPr id="260099" name="Rectangle 3"/>
          <p:cNvSpPr>
            <a:spLocks noGrp="1" noChangeArrowheads="1"/>
          </p:cNvSpPr>
          <p:nvPr>
            <p:ph type="dt" sz="quarter" idx="1"/>
          </p:nvPr>
        </p:nvSpPr>
        <p:spPr bwMode="auto">
          <a:xfrm>
            <a:off x="5630863" y="0"/>
            <a:ext cx="4306887"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1" sz="1200" b="0" smtClean="0"/>
            </a:lvl1pPr>
          </a:lstStyle>
          <a:p>
            <a:pPr>
              <a:defRPr/>
            </a:pPr>
            <a:endParaRPr lang="en-US" altLang="zh-CN"/>
          </a:p>
        </p:txBody>
      </p:sp>
      <p:sp>
        <p:nvSpPr>
          <p:cNvPr id="260100" name="Rectangle 4"/>
          <p:cNvSpPr>
            <a:spLocks noGrp="1" noChangeArrowheads="1"/>
          </p:cNvSpPr>
          <p:nvPr>
            <p:ph type="ftr" sz="quarter" idx="2"/>
          </p:nvPr>
        </p:nvSpPr>
        <p:spPr bwMode="auto">
          <a:xfrm>
            <a:off x="0" y="6465888"/>
            <a:ext cx="4306888" cy="3397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kumimoji="1" sz="1200" b="0" smtClean="0"/>
            </a:lvl1pPr>
          </a:lstStyle>
          <a:p>
            <a:pPr>
              <a:defRPr/>
            </a:pPr>
            <a:endParaRPr lang="en-US" altLang="zh-CN"/>
          </a:p>
        </p:txBody>
      </p:sp>
      <p:sp>
        <p:nvSpPr>
          <p:cNvPr id="260101" name="Rectangle 5"/>
          <p:cNvSpPr>
            <a:spLocks noGrp="1" noChangeArrowheads="1"/>
          </p:cNvSpPr>
          <p:nvPr>
            <p:ph type="sldNum" sz="quarter" idx="3"/>
          </p:nvPr>
        </p:nvSpPr>
        <p:spPr bwMode="auto">
          <a:xfrm>
            <a:off x="5630863" y="6465888"/>
            <a:ext cx="4306887" cy="3397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1" sz="1200" b="0" smtClean="0"/>
            </a:lvl1pPr>
          </a:lstStyle>
          <a:p>
            <a:pPr>
              <a:defRPr/>
            </a:pPr>
            <a:fld id="{9F6E54B5-C25E-425B-8EC4-8DF453DCF244}" type="slidenum">
              <a:rPr lang="zh-CN" altLang="en-US"/>
              <a:pPr>
                <a:defRPr/>
              </a:pPr>
              <a:t>‹#›</a:t>
            </a:fld>
            <a:endParaRPr lang="en-US" altLang="zh-CN"/>
          </a:p>
        </p:txBody>
      </p:sp>
    </p:spTree>
    <p:extLst>
      <p:ext uri="{BB962C8B-B14F-4D97-AF65-F5344CB8AC3E}">
        <p14:creationId xmlns:p14="http://schemas.microsoft.com/office/powerpoint/2010/main" val="17350462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1794" name="Rectangle 2"/>
          <p:cNvSpPr>
            <a:spLocks noGrp="1" noChangeArrowheads="1"/>
          </p:cNvSpPr>
          <p:nvPr>
            <p:ph type="hdr" sz="quarter"/>
          </p:nvPr>
        </p:nvSpPr>
        <p:spPr bwMode="auto">
          <a:xfrm>
            <a:off x="0" y="0"/>
            <a:ext cx="4306888"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kumimoji="1" sz="1200" b="0" smtClean="0">
                <a:ea typeface="黑体" pitchFamily="2" charset="-122"/>
              </a:defRPr>
            </a:lvl1pPr>
          </a:lstStyle>
          <a:p>
            <a:pPr>
              <a:defRPr/>
            </a:pPr>
            <a:endParaRPr lang="zh-CN" altLang="en-US"/>
          </a:p>
        </p:txBody>
      </p:sp>
      <p:sp>
        <p:nvSpPr>
          <p:cNvPr id="161795" name="Rectangle 3"/>
          <p:cNvSpPr>
            <a:spLocks noGrp="1" noChangeArrowheads="1"/>
          </p:cNvSpPr>
          <p:nvPr>
            <p:ph type="dt" idx="1"/>
          </p:nvPr>
        </p:nvSpPr>
        <p:spPr bwMode="auto">
          <a:xfrm>
            <a:off x="5632450" y="0"/>
            <a:ext cx="4306888"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1" sz="1200" b="0" smtClean="0">
                <a:ea typeface="黑体" pitchFamily="2" charset="-122"/>
              </a:defRPr>
            </a:lvl1pPr>
          </a:lstStyle>
          <a:p>
            <a:pPr>
              <a:defRPr/>
            </a:pPr>
            <a:endParaRPr lang="en-US" altLang="zh-CN"/>
          </a:p>
        </p:txBody>
      </p:sp>
      <p:sp>
        <p:nvSpPr>
          <p:cNvPr id="86020" name="Rectangle 4"/>
          <p:cNvSpPr>
            <a:spLocks noGrp="1" noRot="1" noChangeAspect="1" noChangeArrowheads="1" noTextEdit="1"/>
          </p:cNvSpPr>
          <p:nvPr>
            <p:ph type="sldImg" idx="2"/>
          </p:nvPr>
        </p:nvSpPr>
        <p:spPr bwMode="auto">
          <a:xfrm>
            <a:off x="3267075" y="511175"/>
            <a:ext cx="3403600" cy="2552700"/>
          </a:xfrm>
          <a:prstGeom prst="rect">
            <a:avLst/>
          </a:prstGeom>
          <a:noFill/>
          <a:ln w="9525">
            <a:solidFill>
              <a:srgbClr val="000000"/>
            </a:solidFill>
            <a:miter lim="800000"/>
            <a:headEnd/>
            <a:tailEnd/>
          </a:ln>
        </p:spPr>
      </p:sp>
      <p:sp>
        <p:nvSpPr>
          <p:cNvPr id="161797" name="Rectangle 5"/>
          <p:cNvSpPr>
            <a:spLocks noGrp="1" noChangeArrowheads="1"/>
          </p:cNvSpPr>
          <p:nvPr>
            <p:ph type="body" sz="quarter" idx="3"/>
          </p:nvPr>
        </p:nvSpPr>
        <p:spPr bwMode="auto">
          <a:xfrm>
            <a:off x="1325563" y="3233738"/>
            <a:ext cx="7288212" cy="30622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61798" name="Rectangle 6"/>
          <p:cNvSpPr>
            <a:spLocks noGrp="1" noChangeArrowheads="1"/>
          </p:cNvSpPr>
          <p:nvPr>
            <p:ph type="ftr" sz="quarter" idx="4"/>
          </p:nvPr>
        </p:nvSpPr>
        <p:spPr bwMode="auto">
          <a:xfrm>
            <a:off x="0" y="6467475"/>
            <a:ext cx="4306888" cy="3397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kumimoji="1" sz="1200" b="0" smtClean="0">
                <a:ea typeface="黑体" pitchFamily="2" charset="-122"/>
              </a:defRPr>
            </a:lvl1pPr>
          </a:lstStyle>
          <a:p>
            <a:pPr>
              <a:defRPr/>
            </a:pPr>
            <a:endParaRPr lang="en-US" altLang="zh-CN"/>
          </a:p>
        </p:txBody>
      </p:sp>
      <p:sp>
        <p:nvSpPr>
          <p:cNvPr id="161799" name="Rectangle 7"/>
          <p:cNvSpPr>
            <a:spLocks noGrp="1" noChangeArrowheads="1"/>
          </p:cNvSpPr>
          <p:nvPr>
            <p:ph type="sldNum" sz="quarter" idx="5"/>
          </p:nvPr>
        </p:nvSpPr>
        <p:spPr bwMode="auto">
          <a:xfrm>
            <a:off x="5632450" y="6467475"/>
            <a:ext cx="4306888" cy="3397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1" sz="1200" b="0" smtClean="0">
                <a:ea typeface="黑体" pitchFamily="2" charset="-122"/>
              </a:defRPr>
            </a:lvl1pPr>
          </a:lstStyle>
          <a:p>
            <a:pPr>
              <a:defRPr/>
            </a:pPr>
            <a:fld id="{692129A0-BF41-43C9-98B4-E4C6C9C562A9}" type="slidenum">
              <a:rPr lang="zh-CN" altLang="en-US"/>
              <a:pPr>
                <a:defRPr/>
              </a:pPr>
              <a:t>‹#›</a:t>
            </a:fld>
            <a:endParaRPr lang="en-US" altLang="zh-CN"/>
          </a:p>
        </p:txBody>
      </p:sp>
    </p:spTree>
    <p:extLst>
      <p:ext uri="{BB962C8B-B14F-4D97-AF65-F5344CB8AC3E}">
        <p14:creationId xmlns:p14="http://schemas.microsoft.com/office/powerpoint/2010/main" val="284105032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692129A0-BF41-43C9-98B4-E4C6C9C562A9}" type="slidenum">
              <a:rPr lang="zh-CN" altLang="en-US" smtClean="0"/>
              <a:pPr>
                <a:defRPr/>
              </a:pPr>
              <a:t>2</a:t>
            </a:fld>
            <a:endParaRPr lang="en-US" altLang="zh-CN"/>
          </a:p>
        </p:txBody>
      </p:sp>
    </p:spTree>
    <p:extLst>
      <p:ext uri="{BB962C8B-B14F-4D97-AF65-F5344CB8AC3E}">
        <p14:creationId xmlns:p14="http://schemas.microsoft.com/office/powerpoint/2010/main" val="292494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92129A0-BF41-43C9-98B4-E4C6C9C562A9}" type="slidenum">
              <a:rPr lang="zh-CN" altLang="en-US" smtClean="0"/>
              <a:pPr>
                <a:defRPr/>
              </a:pPr>
              <a:t>26</a:t>
            </a:fld>
            <a:endParaRPr lang="en-US" altLang="zh-CN"/>
          </a:p>
        </p:txBody>
      </p:sp>
    </p:spTree>
    <p:extLst>
      <p:ext uri="{BB962C8B-B14F-4D97-AF65-F5344CB8AC3E}">
        <p14:creationId xmlns:p14="http://schemas.microsoft.com/office/powerpoint/2010/main" val="3105717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92129A0-BF41-43C9-98B4-E4C6C9C562A9}" type="slidenum">
              <a:rPr lang="zh-CN" altLang="en-US" smtClean="0"/>
              <a:pPr>
                <a:defRPr/>
              </a:pPr>
              <a:t>35</a:t>
            </a:fld>
            <a:endParaRPr lang="en-US" altLang="zh-CN"/>
          </a:p>
        </p:txBody>
      </p:sp>
    </p:spTree>
    <p:extLst>
      <p:ext uri="{BB962C8B-B14F-4D97-AF65-F5344CB8AC3E}">
        <p14:creationId xmlns:p14="http://schemas.microsoft.com/office/powerpoint/2010/main" val="28390790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92129A0-BF41-43C9-98B4-E4C6C9C562A9}" type="slidenum">
              <a:rPr lang="zh-CN" altLang="en-US" smtClean="0"/>
              <a:pPr>
                <a:defRPr/>
              </a:pPr>
              <a:t>45</a:t>
            </a:fld>
            <a:endParaRPr lang="en-US" altLang="zh-CN"/>
          </a:p>
        </p:txBody>
      </p:sp>
    </p:spTree>
    <p:extLst>
      <p:ext uri="{BB962C8B-B14F-4D97-AF65-F5344CB8AC3E}">
        <p14:creationId xmlns:p14="http://schemas.microsoft.com/office/powerpoint/2010/main" val="15893364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92129A0-BF41-43C9-98B4-E4C6C9C562A9}" type="slidenum">
              <a:rPr lang="zh-CN" altLang="en-US" smtClean="0"/>
              <a:pPr>
                <a:defRPr/>
              </a:pPr>
              <a:t>46</a:t>
            </a:fld>
            <a:endParaRPr lang="en-US" altLang="zh-CN"/>
          </a:p>
        </p:txBody>
      </p:sp>
    </p:spTree>
    <p:extLst>
      <p:ext uri="{BB962C8B-B14F-4D97-AF65-F5344CB8AC3E}">
        <p14:creationId xmlns:p14="http://schemas.microsoft.com/office/powerpoint/2010/main" val="1438994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92129A0-BF41-43C9-98B4-E4C6C9C562A9}" type="slidenum">
              <a:rPr lang="zh-CN" altLang="en-US" smtClean="0"/>
              <a:pPr>
                <a:defRPr/>
              </a:pPr>
              <a:t>47</a:t>
            </a:fld>
            <a:endParaRPr lang="en-US" altLang="zh-CN"/>
          </a:p>
        </p:txBody>
      </p:sp>
    </p:spTree>
    <p:extLst>
      <p:ext uri="{BB962C8B-B14F-4D97-AF65-F5344CB8AC3E}">
        <p14:creationId xmlns:p14="http://schemas.microsoft.com/office/powerpoint/2010/main" val="6476097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92129A0-BF41-43C9-98B4-E4C6C9C562A9}" type="slidenum">
              <a:rPr lang="zh-CN" altLang="en-US" smtClean="0"/>
              <a:pPr>
                <a:defRPr/>
              </a:pPr>
              <a:t>48</a:t>
            </a:fld>
            <a:endParaRPr lang="en-US" altLang="zh-CN"/>
          </a:p>
        </p:txBody>
      </p:sp>
    </p:spTree>
    <p:extLst>
      <p:ext uri="{BB962C8B-B14F-4D97-AF65-F5344CB8AC3E}">
        <p14:creationId xmlns:p14="http://schemas.microsoft.com/office/powerpoint/2010/main" val="409734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692129A0-BF41-43C9-98B4-E4C6C9C562A9}" type="slidenum">
              <a:rPr lang="zh-CN" altLang="en-US" smtClean="0"/>
              <a:pPr>
                <a:defRPr/>
              </a:pPr>
              <a:t>49</a:t>
            </a:fld>
            <a:endParaRPr lang="en-US" altLang="zh-CN"/>
          </a:p>
        </p:txBody>
      </p:sp>
    </p:spTree>
    <p:extLst>
      <p:ext uri="{BB962C8B-B14F-4D97-AF65-F5344CB8AC3E}">
        <p14:creationId xmlns:p14="http://schemas.microsoft.com/office/powerpoint/2010/main" val="740749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92129A0-BF41-43C9-98B4-E4C6C9C562A9}" type="slidenum">
              <a:rPr lang="zh-CN" altLang="en-US" smtClean="0"/>
              <a:pPr>
                <a:defRPr/>
              </a:pPr>
              <a:t>56</a:t>
            </a:fld>
            <a:endParaRPr lang="en-US" altLang="zh-CN"/>
          </a:p>
        </p:txBody>
      </p:sp>
    </p:spTree>
    <p:extLst>
      <p:ext uri="{BB962C8B-B14F-4D97-AF65-F5344CB8AC3E}">
        <p14:creationId xmlns:p14="http://schemas.microsoft.com/office/powerpoint/2010/main" val="18112787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692129A0-BF41-43C9-98B4-E4C6C9C562A9}" type="slidenum">
              <a:rPr lang="zh-CN" altLang="en-US" smtClean="0"/>
              <a:pPr>
                <a:defRPr/>
              </a:pPr>
              <a:t>78</a:t>
            </a:fld>
            <a:endParaRPr lang="en-US" altLang="zh-CN"/>
          </a:p>
        </p:txBody>
      </p:sp>
    </p:spTree>
    <p:extLst>
      <p:ext uri="{BB962C8B-B14F-4D97-AF65-F5344CB8AC3E}">
        <p14:creationId xmlns:p14="http://schemas.microsoft.com/office/powerpoint/2010/main" val="844368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692129A0-BF41-43C9-98B4-E4C6C9C562A9}" type="slidenum">
              <a:rPr lang="zh-CN" altLang="en-US" smtClean="0"/>
              <a:pPr>
                <a:defRPr/>
              </a:pPr>
              <a:t>79</a:t>
            </a:fld>
            <a:endParaRPr lang="en-US" altLang="zh-CN"/>
          </a:p>
        </p:txBody>
      </p:sp>
    </p:spTree>
    <p:extLst>
      <p:ext uri="{BB962C8B-B14F-4D97-AF65-F5344CB8AC3E}">
        <p14:creationId xmlns:p14="http://schemas.microsoft.com/office/powerpoint/2010/main" val="4114857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692129A0-BF41-43C9-98B4-E4C6C9C562A9}" type="slidenum">
              <a:rPr lang="zh-CN" altLang="en-US" smtClean="0"/>
              <a:pPr>
                <a:defRPr/>
              </a:pPr>
              <a:t>3</a:t>
            </a:fld>
            <a:endParaRPr lang="en-US" altLang="zh-CN"/>
          </a:p>
        </p:txBody>
      </p:sp>
    </p:spTree>
    <p:extLst>
      <p:ext uri="{BB962C8B-B14F-4D97-AF65-F5344CB8AC3E}">
        <p14:creationId xmlns:p14="http://schemas.microsoft.com/office/powerpoint/2010/main" val="1405116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692129A0-BF41-43C9-98B4-E4C6C9C562A9}" type="slidenum">
              <a:rPr lang="zh-CN" altLang="en-US" smtClean="0"/>
              <a:pPr>
                <a:defRPr/>
              </a:pPr>
              <a:t>81</a:t>
            </a:fld>
            <a:endParaRPr lang="en-US" altLang="zh-CN"/>
          </a:p>
        </p:txBody>
      </p:sp>
    </p:spTree>
    <p:extLst>
      <p:ext uri="{BB962C8B-B14F-4D97-AF65-F5344CB8AC3E}">
        <p14:creationId xmlns:p14="http://schemas.microsoft.com/office/powerpoint/2010/main" val="14310351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92129A0-BF41-43C9-98B4-E4C6C9C562A9}" type="slidenum">
              <a:rPr lang="zh-CN" altLang="en-US" smtClean="0"/>
              <a:pPr>
                <a:defRPr/>
              </a:pPr>
              <a:t>82</a:t>
            </a:fld>
            <a:endParaRPr lang="en-US" altLang="zh-CN"/>
          </a:p>
        </p:txBody>
      </p:sp>
    </p:spTree>
    <p:extLst>
      <p:ext uri="{BB962C8B-B14F-4D97-AF65-F5344CB8AC3E}">
        <p14:creationId xmlns:p14="http://schemas.microsoft.com/office/powerpoint/2010/main" val="15539605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92129A0-BF41-43C9-98B4-E4C6C9C562A9}" type="slidenum">
              <a:rPr lang="zh-CN" altLang="en-US" smtClean="0"/>
              <a:pPr>
                <a:defRPr/>
              </a:pPr>
              <a:t>103</a:t>
            </a:fld>
            <a:endParaRPr lang="en-US" altLang="zh-CN"/>
          </a:p>
        </p:txBody>
      </p:sp>
    </p:spTree>
    <p:extLst>
      <p:ext uri="{BB962C8B-B14F-4D97-AF65-F5344CB8AC3E}">
        <p14:creationId xmlns:p14="http://schemas.microsoft.com/office/powerpoint/2010/main" val="7492360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92129A0-BF41-43C9-98B4-E4C6C9C562A9}" type="slidenum">
              <a:rPr lang="zh-CN" altLang="en-US" smtClean="0"/>
              <a:pPr>
                <a:defRPr/>
              </a:pPr>
              <a:t>107</a:t>
            </a:fld>
            <a:endParaRPr lang="en-US" altLang="zh-CN"/>
          </a:p>
        </p:txBody>
      </p:sp>
    </p:spTree>
    <p:extLst>
      <p:ext uri="{BB962C8B-B14F-4D97-AF65-F5344CB8AC3E}">
        <p14:creationId xmlns:p14="http://schemas.microsoft.com/office/powerpoint/2010/main" val="2820145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CA116C7F-0FAD-4FD6-BD48-DA5B42EBF399}" type="slidenum">
              <a:rPr lang="zh-CN" altLang="en-US"/>
              <a:pPr/>
              <a:t>119</a:t>
            </a:fld>
            <a:endParaRPr lang="en-US" altLang="zh-CN"/>
          </a:p>
        </p:txBody>
      </p:sp>
      <p:sp>
        <p:nvSpPr>
          <p:cNvPr id="87043" name="Rectangle 2"/>
          <p:cNvSpPr>
            <a:spLocks noGrp="1" noRot="1" noChangeAspect="1" noChangeArrowheads="1" noTextEdit="1"/>
          </p:cNvSpPr>
          <p:nvPr>
            <p:ph type="sldImg"/>
          </p:nvPr>
        </p:nvSpPr>
        <p:spPr>
          <a:xfrm>
            <a:off x="3268663" y="511175"/>
            <a:ext cx="3403600" cy="2552700"/>
          </a:xfrm>
          <a:ln/>
        </p:spPr>
      </p:sp>
      <p:sp>
        <p:nvSpPr>
          <p:cNvPr id="87044" name="Rectangle 3"/>
          <p:cNvSpPr>
            <a:spLocks noGrp="1" noChangeArrowheads="1"/>
          </p:cNvSpPr>
          <p:nvPr>
            <p:ph type="body" idx="1"/>
          </p:nvPr>
        </p:nvSpPr>
        <p:spPr>
          <a:xfrm>
            <a:off x="1325563" y="3235325"/>
            <a:ext cx="7288212" cy="3060700"/>
          </a:xfrm>
          <a:noFill/>
          <a:ln/>
        </p:spPr>
        <p:txBody>
          <a:bodyPr/>
          <a:lstStyle/>
          <a:p>
            <a:pPr eaLnBrk="1" hangingPunct="1"/>
            <a:endParaRPr lang="en-US" altLang="zh-CN" dirty="0"/>
          </a:p>
        </p:txBody>
      </p:sp>
    </p:spTree>
    <p:extLst>
      <p:ext uri="{BB962C8B-B14F-4D97-AF65-F5344CB8AC3E}">
        <p14:creationId xmlns:p14="http://schemas.microsoft.com/office/powerpoint/2010/main" val="13845960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305EBBBF-4D67-4BCB-8CD8-2FE0FF9216FB}" type="slidenum">
              <a:rPr lang="zh-CN" altLang="en-US"/>
              <a:pPr/>
              <a:t>120</a:t>
            </a:fld>
            <a:endParaRPr lang="en-US" altLang="zh-CN"/>
          </a:p>
        </p:txBody>
      </p:sp>
      <p:sp>
        <p:nvSpPr>
          <p:cNvPr id="88067" name="Rectangle 2"/>
          <p:cNvSpPr>
            <a:spLocks noGrp="1" noRot="1" noChangeAspect="1" noChangeArrowheads="1" noTextEdit="1"/>
          </p:cNvSpPr>
          <p:nvPr>
            <p:ph type="sldImg"/>
          </p:nvPr>
        </p:nvSpPr>
        <p:spPr>
          <a:xfrm>
            <a:off x="3268663" y="511175"/>
            <a:ext cx="3403600" cy="2552700"/>
          </a:xfrm>
          <a:ln/>
        </p:spPr>
      </p:sp>
      <p:sp>
        <p:nvSpPr>
          <p:cNvPr id="88068" name="Rectangle 3"/>
          <p:cNvSpPr>
            <a:spLocks noGrp="1" noChangeArrowheads="1"/>
          </p:cNvSpPr>
          <p:nvPr>
            <p:ph type="body" idx="1"/>
          </p:nvPr>
        </p:nvSpPr>
        <p:spPr>
          <a:xfrm>
            <a:off x="993775" y="3233738"/>
            <a:ext cx="7951788" cy="3062287"/>
          </a:xfrm>
          <a:noFill/>
          <a:ln/>
        </p:spPr>
        <p:txBody>
          <a:bodyPr/>
          <a:lstStyle/>
          <a:p>
            <a:pPr eaLnBrk="1" hangingPunct="1"/>
            <a:endParaRPr lang="en-US" altLang="zh-CN" dirty="0"/>
          </a:p>
        </p:txBody>
      </p:sp>
    </p:spTree>
    <p:extLst>
      <p:ext uri="{BB962C8B-B14F-4D97-AF65-F5344CB8AC3E}">
        <p14:creationId xmlns:p14="http://schemas.microsoft.com/office/powerpoint/2010/main" val="31452012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FE0BC84B-9B58-4169-A13B-296B84EDF73D}" type="slidenum">
              <a:rPr lang="zh-CN" altLang="en-US"/>
              <a:pPr/>
              <a:t>121</a:t>
            </a:fld>
            <a:endParaRPr lang="en-US" altLang="zh-CN"/>
          </a:p>
        </p:txBody>
      </p:sp>
      <p:sp>
        <p:nvSpPr>
          <p:cNvPr id="89091" name="Rectangle 2"/>
          <p:cNvSpPr>
            <a:spLocks noGrp="1" noRot="1" noChangeAspect="1" noChangeArrowheads="1" noTextEdit="1"/>
          </p:cNvSpPr>
          <p:nvPr>
            <p:ph type="sldImg"/>
          </p:nvPr>
        </p:nvSpPr>
        <p:spPr>
          <a:xfrm>
            <a:off x="3268663" y="511175"/>
            <a:ext cx="3403600" cy="2552700"/>
          </a:xfrm>
          <a:ln/>
        </p:spPr>
      </p:sp>
      <p:sp>
        <p:nvSpPr>
          <p:cNvPr id="89092" name="Rectangle 3"/>
          <p:cNvSpPr>
            <a:spLocks noGrp="1" noChangeArrowheads="1"/>
          </p:cNvSpPr>
          <p:nvPr>
            <p:ph type="body" idx="1"/>
          </p:nvPr>
        </p:nvSpPr>
        <p:spPr>
          <a:xfrm>
            <a:off x="993775" y="3233738"/>
            <a:ext cx="7951788" cy="3062287"/>
          </a:xfrm>
          <a:noFill/>
          <a:ln/>
        </p:spPr>
        <p:txBody>
          <a:bodyPr/>
          <a:lstStyle/>
          <a:p>
            <a:pPr eaLnBrk="1" hangingPunct="1"/>
            <a:endParaRPr lang="zh-CN" altLang="en-US" dirty="0"/>
          </a:p>
        </p:txBody>
      </p:sp>
    </p:spTree>
    <p:extLst>
      <p:ext uri="{BB962C8B-B14F-4D97-AF65-F5344CB8AC3E}">
        <p14:creationId xmlns:p14="http://schemas.microsoft.com/office/powerpoint/2010/main" val="28370272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pPr>
              <a:defRPr/>
            </a:pPr>
            <a:fld id="{692129A0-BF41-43C9-98B4-E4C6C9C562A9}" type="slidenum">
              <a:rPr lang="zh-CN" altLang="en-US" smtClean="0"/>
              <a:pPr>
                <a:defRPr/>
              </a:pPr>
              <a:t>9</a:t>
            </a:fld>
            <a:endParaRPr lang="en-US" altLang="zh-CN"/>
          </a:p>
        </p:txBody>
      </p:sp>
    </p:spTree>
    <p:extLst>
      <p:ext uri="{BB962C8B-B14F-4D97-AF65-F5344CB8AC3E}">
        <p14:creationId xmlns:p14="http://schemas.microsoft.com/office/powerpoint/2010/main" val="2931004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endParaRPr lang="en-US" altLang="zh-CN" sz="1200" b="0" i="0" kern="1200" dirty="0">
              <a:solidFill>
                <a:schemeClr val="tx1"/>
              </a:solidFill>
              <a:effectLst/>
              <a:latin typeface="Times New Roman" pitchFamily="18" charset="0"/>
              <a:ea typeface="宋体" pitchFamily="2" charset="-122"/>
              <a:cs typeface="+mn-cs"/>
            </a:endParaRPr>
          </a:p>
        </p:txBody>
      </p:sp>
      <p:sp>
        <p:nvSpPr>
          <p:cNvPr id="4" name="灯片编号占位符 3"/>
          <p:cNvSpPr>
            <a:spLocks noGrp="1"/>
          </p:cNvSpPr>
          <p:nvPr>
            <p:ph type="sldNum" sz="quarter" idx="5"/>
          </p:nvPr>
        </p:nvSpPr>
        <p:spPr/>
        <p:txBody>
          <a:bodyPr/>
          <a:lstStyle/>
          <a:p>
            <a:pPr>
              <a:defRPr/>
            </a:pPr>
            <a:fld id="{692129A0-BF41-43C9-98B4-E4C6C9C562A9}" type="slidenum">
              <a:rPr lang="zh-CN" altLang="en-US" smtClean="0"/>
              <a:pPr>
                <a:defRPr/>
              </a:pPr>
              <a:t>12</a:t>
            </a:fld>
            <a:endParaRPr lang="en-US" altLang="zh-CN"/>
          </a:p>
        </p:txBody>
      </p:sp>
    </p:spTree>
    <p:extLst>
      <p:ext uri="{BB962C8B-B14F-4D97-AF65-F5344CB8AC3E}">
        <p14:creationId xmlns:p14="http://schemas.microsoft.com/office/powerpoint/2010/main" val="363787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pPr>
              <a:defRPr/>
            </a:pPr>
            <a:fld id="{692129A0-BF41-43C9-98B4-E4C6C9C562A9}" type="slidenum">
              <a:rPr lang="zh-CN" altLang="en-US" smtClean="0"/>
              <a:pPr>
                <a:defRPr/>
              </a:pPr>
              <a:t>14</a:t>
            </a:fld>
            <a:endParaRPr lang="en-US" altLang="zh-CN"/>
          </a:p>
        </p:txBody>
      </p:sp>
    </p:spTree>
    <p:extLst>
      <p:ext uri="{BB962C8B-B14F-4D97-AF65-F5344CB8AC3E}">
        <p14:creationId xmlns:p14="http://schemas.microsoft.com/office/powerpoint/2010/main" val="67807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a:solidFill>
                <a:schemeClr val="tx1"/>
              </a:solidFill>
              <a:effectLst/>
              <a:latin typeface="Times New Roman" pitchFamily="18" charset="0"/>
              <a:ea typeface="宋体" pitchFamily="2" charset="-122"/>
              <a:cs typeface="+mn-cs"/>
            </a:endParaRPr>
          </a:p>
        </p:txBody>
      </p:sp>
      <p:sp>
        <p:nvSpPr>
          <p:cNvPr id="4" name="灯片编号占位符 3"/>
          <p:cNvSpPr>
            <a:spLocks noGrp="1"/>
          </p:cNvSpPr>
          <p:nvPr>
            <p:ph type="sldNum" sz="quarter" idx="5"/>
          </p:nvPr>
        </p:nvSpPr>
        <p:spPr/>
        <p:txBody>
          <a:bodyPr/>
          <a:lstStyle/>
          <a:p>
            <a:pPr>
              <a:defRPr/>
            </a:pPr>
            <a:fld id="{692129A0-BF41-43C9-98B4-E4C6C9C562A9}" type="slidenum">
              <a:rPr lang="zh-CN" altLang="en-US" smtClean="0"/>
              <a:pPr>
                <a:defRPr/>
              </a:pPr>
              <a:t>16</a:t>
            </a:fld>
            <a:endParaRPr lang="en-US" altLang="zh-CN"/>
          </a:p>
        </p:txBody>
      </p:sp>
    </p:spTree>
    <p:extLst>
      <p:ext uri="{BB962C8B-B14F-4D97-AF65-F5344CB8AC3E}">
        <p14:creationId xmlns:p14="http://schemas.microsoft.com/office/powerpoint/2010/main" val="3150069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92129A0-BF41-43C9-98B4-E4C6C9C562A9}" type="slidenum">
              <a:rPr lang="zh-CN" altLang="en-US" smtClean="0"/>
              <a:pPr>
                <a:defRPr/>
              </a:pPr>
              <a:t>17</a:t>
            </a:fld>
            <a:endParaRPr lang="en-US" altLang="zh-CN"/>
          </a:p>
        </p:txBody>
      </p:sp>
    </p:spTree>
    <p:extLst>
      <p:ext uri="{BB962C8B-B14F-4D97-AF65-F5344CB8AC3E}">
        <p14:creationId xmlns:p14="http://schemas.microsoft.com/office/powerpoint/2010/main" val="3488012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pPr>
              <a:defRPr/>
            </a:pPr>
            <a:fld id="{692129A0-BF41-43C9-98B4-E4C6C9C562A9}" type="slidenum">
              <a:rPr lang="zh-CN" altLang="en-US" smtClean="0"/>
              <a:pPr>
                <a:defRPr/>
              </a:pPr>
              <a:t>18</a:t>
            </a:fld>
            <a:endParaRPr lang="en-US" altLang="zh-CN"/>
          </a:p>
        </p:txBody>
      </p:sp>
    </p:spTree>
    <p:extLst>
      <p:ext uri="{BB962C8B-B14F-4D97-AF65-F5344CB8AC3E}">
        <p14:creationId xmlns:p14="http://schemas.microsoft.com/office/powerpoint/2010/main" val="3117008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Times New Roman" pitchFamily="18" charset="0"/>
              <a:ea typeface="宋体" pitchFamily="2" charset="-122"/>
              <a:cs typeface="+mn-cs"/>
            </a:endParaRPr>
          </a:p>
        </p:txBody>
      </p:sp>
      <p:sp>
        <p:nvSpPr>
          <p:cNvPr id="4" name="灯片编号占位符 3"/>
          <p:cNvSpPr>
            <a:spLocks noGrp="1"/>
          </p:cNvSpPr>
          <p:nvPr>
            <p:ph type="sldNum" sz="quarter" idx="5"/>
          </p:nvPr>
        </p:nvSpPr>
        <p:spPr/>
        <p:txBody>
          <a:bodyPr/>
          <a:lstStyle/>
          <a:p>
            <a:pPr>
              <a:defRPr/>
            </a:pPr>
            <a:fld id="{692129A0-BF41-43C9-98B4-E4C6C9C562A9}" type="slidenum">
              <a:rPr lang="zh-CN" altLang="en-US" smtClean="0"/>
              <a:pPr>
                <a:defRPr/>
              </a:pPr>
              <a:t>23</a:t>
            </a:fld>
            <a:endParaRPr lang="en-US" altLang="zh-CN"/>
          </a:p>
        </p:txBody>
      </p:sp>
    </p:spTree>
    <p:extLst>
      <p:ext uri="{BB962C8B-B14F-4D97-AF65-F5344CB8AC3E}">
        <p14:creationId xmlns:p14="http://schemas.microsoft.com/office/powerpoint/2010/main" val="204350606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6"/>
          <p:cNvGrpSpPr>
            <a:grpSpLocks/>
          </p:cNvGrpSpPr>
          <p:nvPr userDrawn="1"/>
        </p:nvGrpSpPr>
        <p:grpSpPr bwMode="auto">
          <a:xfrm>
            <a:off x="0" y="0"/>
            <a:ext cx="9144000" cy="6858000"/>
            <a:chOff x="0" y="-4320"/>
            <a:chExt cx="5760" cy="4320"/>
          </a:xfrm>
        </p:grpSpPr>
        <p:sp>
          <p:nvSpPr>
            <p:cNvPr id="5" name="Rectangle 3"/>
            <p:cNvSpPr>
              <a:spLocks noChangeArrowheads="1"/>
            </p:cNvSpPr>
            <p:nvPr/>
          </p:nvSpPr>
          <p:spPr bwMode="hidden">
            <a:xfrm>
              <a:off x="0" y="-4320"/>
              <a:ext cx="2208" cy="4320"/>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defRPr/>
              </a:pPr>
              <a:endParaRPr lang="zh-CN" altLang="en-US" b="0"/>
            </a:p>
          </p:txBody>
        </p:sp>
        <p:sp>
          <p:nvSpPr>
            <p:cNvPr id="6" name="Rectangle 4"/>
            <p:cNvSpPr>
              <a:spLocks noChangeArrowheads="1"/>
            </p:cNvSpPr>
            <p:nvPr/>
          </p:nvSpPr>
          <p:spPr bwMode="hidden">
            <a:xfrm>
              <a:off x="1081" y="-3255"/>
              <a:ext cx="4679" cy="1596"/>
            </a:xfrm>
            <a:prstGeom prst="rect">
              <a:avLst/>
            </a:prstGeom>
            <a:solidFill>
              <a:schemeClr val="bg2"/>
            </a:solidFill>
            <a:ln w="9525">
              <a:noFill/>
              <a:miter lim="800000"/>
              <a:headEnd/>
              <a:tailEnd/>
            </a:ln>
          </p:spPr>
          <p:txBody>
            <a:bodyPr/>
            <a:lstStyle/>
            <a:p>
              <a:pPr algn="l">
                <a:defRPr/>
              </a:pPr>
              <a:endParaRPr lang="zh-CN" altLang="en-US" b="0"/>
            </a:p>
          </p:txBody>
        </p:sp>
        <p:grpSp>
          <p:nvGrpSpPr>
            <p:cNvPr id="7" name="Group 25"/>
            <p:cNvGrpSpPr>
              <a:grpSpLocks/>
            </p:cNvGrpSpPr>
            <p:nvPr userDrawn="1"/>
          </p:nvGrpSpPr>
          <p:grpSpPr bwMode="auto">
            <a:xfrm>
              <a:off x="0" y="-3255"/>
              <a:ext cx="1806" cy="1596"/>
              <a:chOff x="0" y="-3255"/>
              <a:chExt cx="1806" cy="1596"/>
            </a:xfrm>
          </p:grpSpPr>
          <p:sp>
            <p:nvSpPr>
              <p:cNvPr id="8" name="Rectangle 6"/>
              <p:cNvSpPr>
                <a:spLocks noChangeArrowheads="1"/>
              </p:cNvSpPr>
              <p:nvPr/>
            </p:nvSpPr>
            <p:spPr bwMode="auto">
              <a:xfrm>
                <a:off x="361" y="-2063"/>
                <a:ext cx="363" cy="404"/>
              </a:xfrm>
              <a:prstGeom prst="rect">
                <a:avLst/>
              </a:prstGeom>
              <a:solidFill>
                <a:schemeClr val="accent2"/>
              </a:solidFill>
              <a:ln w="9525">
                <a:noFill/>
                <a:miter lim="800000"/>
                <a:headEnd/>
                <a:tailEnd/>
              </a:ln>
            </p:spPr>
            <p:txBody>
              <a:bodyPr/>
              <a:lstStyle/>
              <a:p>
                <a:pPr algn="l">
                  <a:defRPr/>
                </a:pPr>
                <a:endParaRPr lang="zh-CN" altLang="en-US" b="0"/>
              </a:p>
            </p:txBody>
          </p:sp>
          <p:sp>
            <p:nvSpPr>
              <p:cNvPr id="9" name="Rectangle 7"/>
              <p:cNvSpPr>
                <a:spLocks noChangeArrowheads="1"/>
              </p:cNvSpPr>
              <p:nvPr/>
            </p:nvSpPr>
            <p:spPr bwMode="auto">
              <a:xfrm>
                <a:off x="1081" y="-3255"/>
                <a:ext cx="362" cy="405"/>
              </a:xfrm>
              <a:prstGeom prst="rect">
                <a:avLst/>
              </a:prstGeom>
              <a:solidFill>
                <a:schemeClr val="folHlink"/>
              </a:solidFill>
              <a:ln w="9525">
                <a:noFill/>
                <a:miter lim="800000"/>
                <a:headEnd/>
                <a:tailEnd/>
              </a:ln>
            </p:spPr>
            <p:txBody>
              <a:bodyPr/>
              <a:lstStyle/>
              <a:p>
                <a:pPr algn="l">
                  <a:defRPr/>
                </a:pPr>
                <a:endParaRPr lang="zh-CN" altLang="en-US" b="0"/>
              </a:p>
            </p:txBody>
          </p:sp>
          <p:sp>
            <p:nvSpPr>
              <p:cNvPr id="10" name="Rectangle 9"/>
              <p:cNvSpPr>
                <a:spLocks noChangeArrowheads="1"/>
              </p:cNvSpPr>
              <p:nvPr/>
            </p:nvSpPr>
            <p:spPr bwMode="auto">
              <a:xfrm>
                <a:off x="719" y="-2063"/>
                <a:ext cx="368" cy="404"/>
              </a:xfrm>
              <a:prstGeom prst="rect">
                <a:avLst/>
              </a:prstGeom>
              <a:solidFill>
                <a:schemeClr val="bg2"/>
              </a:solidFill>
              <a:ln w="9525">
                <a:noFill/>
                <a:miter lim="800000"/>
                <a:headEnd/>
                <a:tailEnd/>
              </a:ln>
            </p:spPr>
            <p:txBody>
              <a:bodyPr/>
              <a:lstStyle/>
              <a:p>
                <a:pPr algn="l">
                  <a:defRPr/>
                </a:pPr>
                <a:endParaRPr lang="zh-CN" altLang="en-US" b="0"/>
              </a:p>
            </p:txBody>
          </p:sp>
          <p:sp>
            <p:nvSpPr>
              <p:cNvPr id="11" name="Rectangle 10"/>
              <p:cNvSpPr>
                <a:spLocks noChangeArrowheads="1"/>
              </p:cNvSpPr>
              <p:nvPr/>
            </p:nvSpPr>
            <p:spPr bwMode="auto">
              <a:xfrm>
                <a:off x="1437" y="-3255"/>
                <a:ext cx="369" cy="405"/>
              </a:xfrm>
              <a:prstGeom prst="rect">
                <a:avLst/>
              </a:prstGeom>
              <a:solidFill>
                <a:schemeClr val="accent2"/>
              </a:solidFill>
              <a:ln w="9525">
                <a:noFill/>
                <a:miter lim="800000"/>
                <a:headEnd/>
                <a:tailEnd/>
              </a:ln>
            </p:spPr>
            <p:txBody>
              <a:bodyPr/>
              <a:lstStyle/>
              <a:p>
                <a:pPr algn="l">
                  <a:defRPr/>
                </a:pPr>
                <a:endParaRPr lang="zh-CN" altLang="en-US" b="0"/>
              </a:p>
            </p:txBody>
          </p:sp>
          <p:sp>
            <p:nvSpPr>
              <p:cNvPr id="12" name="Rectangle 11"/>
              <p:cNvSpPr>
                <a:spLocks noChangeArrowheads="1"/>
              </p:cNvSpPr>
              <p:nvPr/>
            </p:nvSpPr>
            <p:spPr bwMode="auto">
              <a:xfrm>
                <a:off x="719" y="-2856"/>
                <a:ext cx="368" cy="399"/>
              </a:xfrm>
              <a:prstGeom prst="rect">
                <a:avLst/>
              </a:prstGeom>
              <a:solidFill>
                <a:schemeClr val="folHlink"/>
              </a:solidFill>
              <a:ln w="9525">
                <a:noFill/>
                <a:miter lim="800000"/>
                <a:headEnd/>
                <a:tailEnd/>
              </a:ln>
            </p:spPr>
            <p:txBody>
              <a:bodyPr/>
              <a:lstStyle/>
              <a:p>
                <a:pPr algn="l">
                  <a:defRPr/>
                </a:pPr>
                <a:endParaRPr lang="zh-CN" altLang="en-US" b="0"/>
              </a:p>
            </p:txBody>
          </p:sp>
          <p:sp>
            <p:nvSpPr>
              <p:cNvPr id="13" name="Rectangle 12"/>
              <p:cNvSpPr>
                <a:spLocks noChangeArrowheads="1"/>
              </p:cNvSpPr>
              <p:nvPr/>
            </p:nvSpPr>
            <p:spPr bwMode="auto">
              <a:xfrm>
                <a:off x="0" y="-2856"/>
                <a:ext cx="367" cy="399"/>
              </a:xfrm>
              <a:prstGeom prst="rect">
                <a:avLst/>
              </a:prstGeom>
              <a:solidFill>
                <a:schemeClr val="bg2"/>
              </a:solidFill>
              <a:ln w="9525">
                <a:noFill/>
                <a:miter lim="800000"/>
                <a:headEnd/>
                <a:tailEnd/>
              </a:ln>
            </p:spPr>
            <p:txBody>
              <a:bodyPr/>
              <a:lstStyle/>
              <a:p>
                <a:pPr algn="l">
                  <a:defRPr/>
                </a:pPr>
                <a:endParaRPr lang="zh-CN" altLang="en-US" b="0"/>
              </a:p>
            </p:txBody>
          </p:sp>
          <p:sp>
            <p:nvSpPr>
              <p:cNvPr id="14" name="Rectangle 13"/>
              <p:cNvSpPr>
                <a:spLocks noChangeArrowheads="1"/>
              </p:cNvSpPr>
              <p:nvPr/>
            </p:nvSpPr>
            <p:spPr bwMode="auto">
              <a:xfrm>
                <a:off x="1081" y="-2856"/>
                <a:ext cx="362" cy="399"/>
              </a:xfrm>
              <a:prstGeom prst="rect">
                <a:avLst/>
              </a:prstGeom>
              <a:solidFill>
                <a:schemeClr val="accent2"/>
              </a:solidFill>
              <a:ln w="9525">
                <a:noFill/>
                <a:miter lim="800000"/>
                <a:headEnd/>
                <a:tailEnd/>
              </a:ln>
            </p:spPr>
            <p:txBody>
              <a:bodyPr/>
              <a:lstStyle/>
              <a:p>
                <a:pPr algn="l">
                  <a:defRPr/>
                </a:pPr>
                <a:endParaRPr lang="zh-CN" altLang="en-US" b="0"/>
              </a:p>
            </p:txBody>
          </p:sp>
          <p:sp>
            <p:nvSpPr>
              <p:cNvPr id="15" name="Rectangle 14"/>
              <p:cNvSpPr>
                <a:spLocks noChangeArrowheads="1"/>
              </p:cNvSpPr>
              <p:nvPr/>
            </p:nvSpPr>
            <p:spPr bwMode="auto">
              <a:xfrm>
                <a:off x="361" y="-2463"/>
                <a:ext cx="363" cy="406"/>
              </a:xfrm>
              <a:prstGeom prst="rect">
                <a:avLst/>
              </a:prstGeom>
              <a:solidFill>
                <a:schemeClr val="folHlink"/>
              </a:solidFill>
              <a:ln w="9525">
                <a:noFill/>
                <a:miter lim="800000"/>
                <a:headEnd/>
                <a:tailEnd/>
              </a:ln>
            </p:spPr>
            <p:txBody>
              <a:bodyPr/>
              <a:lstStyle/>
              <a:p>
                <a:pPr algn="l">
                  <a:defRPr/>
                </a:pPr>
                <a:endParaRPr lang="zh-CN" altLang="en-US" b="0"/>
              </a:p>
            </p:txBody>
          </p:sp>
          <p:sp>
            <p:nvSpPr>
              <p:cNvPr id="16" name="Rectangle 15"/>
              <p:cNvSpPr>
                <a:spLocks noChangeArrowheads="1"/>
              </p:cNvSpPr>
              <p:nvPr/>
            </p:nvSpPr>
            <p:spPr bwMode="auto">
              <a:xfrm>
                <a:off x="719" y="-2463"/>
                <a:ext cx="368" cy="406"/>
              </a:xfrm>
              <a:prstGeom prst="rect">
                <a:avLst/>
              </a:prstGeom>
              <a:solidFill>
                <a:schemeClr val="accent2"/>
              </a:solidFill>
              <a:ln w="9525">
                <a:noFill/>
                <a:miter lim="800000"/>
                <a:headEnd/>
                <a:tailEnd/>
              </a:ln>
            </p:spPr>
            <p:txBody>
              <a:bodyPr/>
              <a:lstStyle/>
              <a:p>
                <a:pPr algn="l">
                  <a:defRPr/>
                </a:pPr>
                <a:endParaRPr lang="zh-CN" altLang="en-US" b="0"/>
              </a:p>
            </p:txBody>
          </p:sp>
        </p:grpSp>
      </p:grpSp>
      <p:sp>
        <p:nvSpPr>
          <p:cNvPr id="19" name="Rectangle 28"/>
          <p:cNvSpPr>
            <a:spLocks noChangeArrowheads="1"/>
          </p:cNvSpPr>
          <p:nvPr userDrawn="1"/>
        </p:nvSpPr>
        <p:spPr bwMode="auto">
          <a:xfrm>
            <a:off x="0" y="2590800"/>
            <a:ext cx="9144000" cy="0"/>
          </a:xfrm>
          <a:prstGeom prst="rect">
            <a:avLst/>
          </a:prstGeom>
          <a:noFill/>
          <a:ln w="28575" algn="ctr">
            <a:noFill/>
            <a:miter lim="800000"/>
            <a:headEnd/>
            <a:tailEnd type="none" w="med" len="lg"/>
          </a:ln>
          <a:effectLst/>
        </p:spPr>
        <p:txBody>
          <a:bodyPr wrap="none" anchor="ctr">
            <a:spAutoFit/>
          </a:bodyPr>
          <a:lstStyle/>
          <a:p>
            <a:pPr>
              <a:defRPr/>
            </a:pPr>
            <a:endParaRPr lang="zh-CN" altLang="en-US"/>
          </a:p>
        </p:txBody>
      </p:sp>
      <p:sp>
        <p:nvSpPr>
          <p:cNvPr id="179219" name="Rectangle 19"/>
          <p:cNvSpPr>
            <a:spLocks noGrp="1" noChangeArrowheads="1"/>
          </p:cNvSpPr>
          <p:nvPr>
            <p:ph type="ctrTitle"/>
          </p:nvPr>
        </p:nvSpPr>
        <p:spPr>
          <a:xfrm>
            <a:off x="250825" y="1828800"/>
            <a:ext cx="8740775" cy="2209800"/>
          </a:xfrm>
        </p:spPr>
        <p:txBody>
          <a:bodyPr/>
          <a:lstStyle>
            <a:lvl1pPr algn="r">
              <a:defRPr sz="4000" b="0">
                <a:solidFill>
                  <a:srgbClr val="FFFFFF"/>
                </a:solidFill>
              </a:defRPr>
            </a:lvl1pPr>
          </a:lstStyle>
          <a:p>
            <a:r>
              <a:rPr lang="zh-CN" altLang="en-US" dirty="0"/>
              <a:t>单击此处编辑母版标题样式</a:t>
            </a:r>
          </a:p>
        </p:txBody>
      </p:sp>
      <p:sp>
        <p:nvSpPr>
          <p:cNvPr id="179220" name="Rectangle 20"/>
          <p:cNvSpPr>
            <a:spLocks noGrp="1" noChangeArrowheads="1"/>
          </p:cNvSpPr>
          <p:nvPr>
            <p:ph type="subTitle" idx="1"/>
          </p:nvPr>
        </p:nvSpPr>
        <p:spPr>
          <a:xfrm>
            <a:off x="250825" y="4267200"/>
            <a:ext cx="8740775" cy="1752600"/>
          </a:xfrm>
        </p:spPr>
        <p:txBody>
          <a:bodyPr/>
          <a:lstStyle>
            <a:lvl1pPr marL="0" indent="0" algn="r">
              <a:buFont typeface="Wingdings" pitchFamily="2" charset="2"/>
              <a:buNone/>
              <a:defRPr sz="3400">
                <a:latin typeface="+mn-lt"/>
                <a:ea typeface="楷体" panose="02010609060101010101" pitchFamily="49" charset="-122"/>
              </a:defRPr>
            </a:lvl1pPr>
          </a:lstStyle>
          <a:p>
            <a:r>
              <a:rPr lang="zh-CN" altLang="en-US" dirty="0"/>
              <a:t>单击此处编辑母版副标题样式</a:t>
            </a:r>
          </a:p>
        </p:txBody>
      </p:sp>
      <p:sp>
        <p:nvSpPr>
          <p:cNvPr id="21" name="Rectangle 16"/>
          <p:cNvSpPr>
            <a:spLocks noGrp="1" noChangeArrowheads="1"/>
          </p:cNvSpPr>
          <p:nvPr>
            <p:ph type="dt" sz="half" idx="10"/>
          </p:nvPr>
        </p:nvSpPr>
        <p:spPr>
          <a:xfrm>
            <a:off x="457200" y="6248400"/>
            <a:ext cx="2133600" cy="457200"/>
          </a:xfrm>
        </p:spPr>
        <p:txBody>
          <a:bodyPr/>
          <a:lstStyle>
            <a:lvl1pPr>
              <a:defRPr smtClean="0"/>
            </a:lvl1pPr>
          </a:lstStyle>
          <a:p>
            <a:pPr>
              <a:defRPr/>
            </a:pPr>
            <a:endParaRPr lang="en-US" altLang="zh-CN" dirty="0"/>
          </a:p>
        </p:txBody>
      </p:sp>
      <p:sp>
        <p:nvSpPr>
          <p:cNvPr id="22" name="Rectangle 17"/>
          <p:cNvSpPr>
            <a:spLocks noGrp="1" noChangeArrowheads="1"/>
          </p:cNvSpPr>
          <p:nvPr>
            <p:ph type="ftr" sz="quarter" idx="11"/>
          </p:nvPr>
        </p:nvSpPr>
        <p:spPr/>
        <p:txBody>
          <a:bodyPr/>
          <a:lstStyle>
            <a:lvl1pPr>
              <a:defRPr smtClean="0"/>
            </a:lvl1pPr>
          </a:lstStyle>
          <a:p>
            <a:pPr>
              <a:defRPr/>
            </a:pPr>
            <a:endParaRPr lang="en-US" altLang="zh-CN"/>
          </a:p>
        </p:txBody>
      </p:sp>
      <p:sp>
        <p:nvSpPr>
          <p:cNvPr id="23" name="Rectangle 18"/>
          <p:cNvSpPr>
            <a:spLocks noGrp="1" noChangeArrowheads="1"/>
          </p:cNvSpPr>
          <p:nvPr>
            <p:ph type="sldNum" sz="quarter" idx="12"/>
          </p:nvPr>
        </p:nvSpPr>
        <p:spPr/>
        <p:txBody>
          <a:bodyPr/>
          <a:lstStyle>
            <a:lvl1pPr>
              <a:defRPr smtClean="0"/>
            </a:lvl1pPr>
          </a:lstStyle>
          <a:p>
            <a:pPr>
              <a:defRPr/>
            </a:pPr>
            <a:fld id="{E877478E-5D0D-4A59-ACE0-676CF01E8987}" type="slidenum">
              <a:rPr lang="zh-CN" altLang="en-US"/>
              <a:pPr>
                <a:defRPr/>
              </a:pPr>
              <a:t>‹#›</a:t>
            </a:fld>
            <a:endParaRPr lang="en-US" altLang="zh-CN"/>
          </a:p>
        </p:txBody>
      </p:sp>
      <p:pic>
        <p:nvPicPr>
          <p:cNvPr id="24" name="图片 23">
            <a:extLst>
              <a:ext uri="{FF2B5EF4-FFF2-40B4-BE49-F238E27FC236}">
                <a16:creationId xmlns:a16="http://schemas.microsoft.com/office/drawing/2014/main" id="{EB1327D2-2328-448C-A846-FBF0AC0CB55C}"/>
              </a:ext>
            </a:extLst>
          </p:cNvPr>
          <p:cNvPicPr>
            <a:picLocks noChangeAspect="1"/>
          </p:cNvPicPr>
          <p:nvPr userDrawn="1"/>
        </p:nvPicPr>
        <p:blipFill>
          <a:blip r:embed="rId2">
            <a:duotone>
              <a:srgbClr val="CACAFF">
                <a:shade val="45000"/>
                <a:satMod val="135000"/>
              </a:srgbClr>
              <a:prstClr val="white"/>
            </a:duotone>
            <a:extLst>
              <a:ext uri="{BEBA8EAE-BF5A-486C-A8C5-ECC9F3942E4B}">
                <a14:imgProps xmlns:a14="http://schemas.microsoft.com/office/drawing/2010/main">
                  <a14:imgLayer r:embed="rId3">
                    <a14:imgEffect>
                      <a14:artisticTexturizer/>
                    </a14:imgEffect>
                  </a14:imgLayer>
                </a14:imgProps>
              </a:ext>
            </a:extLst>
          </a:blip>
          <a:stretch>
            <a:fillRect/>
          </a:stretch>
        </p:blipFill>
        <p:spPr>
          <a:xfrm>
            <a:off x="1979712" y="309480"/>
            <a:ext cx="4571429" cy="1285714"/>
          </a:xfrm>
          <a:prstGeom prst="rect">
            <a:avLst/>
          </a:prstGeom>
          <a:effectLst>
            <a:softEdge rad="317500"/>
          </a:effectLst>
        </p:spPr>
      </p:pic>
      <p:sp>
        <p:nvSpPr>
          <p:cNvPr id="25" name="Text Box 22">
            <a:extLst>
              <a:ext uri="{FF2B5EF4-FFF2-40B4-BE49-F238E27FC236}">
                <a16:creationId xmlns:a16="http://schemas.microsoft.com/office/drawing/2014/main" id="{FE3462DD-D4BC-4533-8581-EDB60C3B3C04}"/>
              </a:ext>
            </a:extLst>
          </p:cNvPr>
          <p:cNvSpPr txBox="1">
            <a:spLocks noChangeArrowheads="1"/>
          </p:cNvSpPr>
          <p:nvPr userDrawn="1"/>
        </p:nvSpPr>
        <p:spPr bwMode="auto">
          <a:xfrm>
            <a:off x="4600874" y="637309"/>
            <a:ext cx="4392609" cy="903389"/>
          </a:xfrm>
          <a:prstGeom prst="rect">
            <a:avLst/>
          </a:prstGeom>
          <a:noFill/>
          <a:ln w="28575" algn="ctr">
            <a:noFill/>
            <a:miter lim="800000"/>
            <a:headEnd/>
            <a:tailEnd/>
          </a:ln>
          <a:effectLst/>
        </p:spPr>
        <p:txBody>
          <a:bodyPr wrap="square">
            <a:spAutoFit/>
          </a:bodyPr>
          <a:lstStyle/>
          <a:p>
            <a:pPr algn="r">
              <a:lnSpc>
                <a:spcPct val="130000"/>
              </a:lnSpc>
            </a:pPr>
            <a:r>
              <a:rPr lang="zh-CN" altLang="en-US" sz="2800" dirty="0">
                <a:solidFill>
                  <a:srgbClr val="000000"/>
                </a:solidFill>
                <a:latin typeface="黑体"/>
                <a:ea typeface="黑体"/>
              </a:rPr>
              <a:t>计算机科学与技术学院</a:t>
            </a:r>
            <a:endParaRPr lang="en-US" altLang="zh-CN" sz="2800" dirty="0">
              <a:solidFill>
                <a:srgbClr val="000000"/>
              </a:solidFill>
              <a:latin typeface="黑体"/>
              <a:ea typeface="黑体"/>
            </a:endParaRPr>
          </a:p>
          <a:p>
            <a:pPr algn="r">
              <a:lnSpc>
                <a:spcPct val="130000"/>
              </a:lnSpc>
            </a:pPr>
            <a:r>
              <a:rPr lang="en-US" altLang="zh-CN" sz="1400" dirty="0">
                <a:solidFill>
                  <a:srgbClr val="000000"/>
                </a:solidFill>
                <a:latin typeface="Arial" panose="020B0604020202020204" pitchFamily="34" charset="0"/>
                <a:ea typeface="黑体"/>
                <a:cs typeface="Arial" panose="020B0604020202020204" pitchFamily="34" charset="0"/>
              </a:rPr>
              <a:t>School of Computer Science and Technology</a:t>
            </a:r>
            <a:endParaRPr lang="zh-CN" altLang="en-US" sz="1400" dirty="0">
              <a:solidFill>
                <a:srgbClr val="000000"/>
              </a:solidFill>
              <a:latin typeface="Arial" panose="020B0604020202020204" pitchFamily="34" charset="0"/>
              <a:ea typeface="黑体"/>
              <a:cs typeface="Arial" panose="020B0604020202020204" pitchFamily="34" charset="0"/>
            </a:endParaRPr>
          </a:p>
        </p:txBody>
      </p:sp>
      <p:pic>
        <p:nvPicPr>
          <p:cNvPr id="26" name="图片 25">
            <a:extLst>
              <a:ext uri="{FF2B5EF4-FFF2-40B4-BE49-F238E27FC236}">
                <a16:creationId xmlns:a16="http://schemas.microsoft.com/office/drawing/2014/main" id="{FEB3B8FF-8CAD-4EEE-9E0A-F38EB95A96FF}"/>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107158" y="89034"/>
            <a:ext cx="1677745" cy="1686468"/>
          </a:xfrm>
          <a:prstGeom prst="rect">
            <a:avLst/>
          </a:prstGeom>
        </p:spPr>
      </p:pic>
      <p:pic>
        <p:nvPicPr>
          <p:cNvPr id="27" name="图片 26">
            <a:extLst>
              <a:ext uri="{FF2B5EF4-FFF2-40B4-BE49-F238E27FC236}">
                <a16:creationId xmlns:a16="http://schemas.microsoft.com/office/drawing/2014/main" id="{748E1721-AC54-4B48-A2A9-F333C3E5D974}"/>
              </a:ext>
            </a:extLst>
          </p:cNvPr>
          <p:cNvPicPr>
            <a:picLocks noChangeAspect="1"/>
          </p:cNvPicPr>
          <p:nvPr userDrawn="1"/>
        </p:nvPicPr>
        <p:blipFill>
          <a:blip r:embed="rId5">
            <a:clrChange>
              <a:clrFrom>
                <a:srgbClr val="FFFFFF"/>
              </a:clrFrom>
              <a:clrTo>
                <a:srgbClr val="FFFFFF">
                  <a:alpha val="0"/>
                </a:srgbClr>
              </a:clrTo>
            </a:clrChange>
          </a:blip>
          <a:stretch>
            <a:fillRect/>
          </a:stretch>
        </p:blipFill>
        <p:spPr>
          <a:xfrm>
            <a:off x="1873936" y="620610"/>
            <a:ext cx="2914088" cy="865415"/>
          </a:xfrm>
          <a:prstGeom prst="rect">
            <a:avLst/>
          </a:prstGeom>
        </p:spPr>
      </p:pic>
      <p:cxnSp>
        <p:nvCxnSpPr>
          <p:cNvPr id="28" name="直接连接符 27">
            <a:extLst>
              <a:ext uri="{FF2B5EF4-FFF2-40B4-BE49-F238E27FC236}">
                <a16:creationId xmlns:a16="http://schemas.microsoft.com/office/drawing/2014/main" id="{44AC18A9-D525-41C4-89DF-C45990EA8EFB}"/>
              </a:ext>
            </a:extLst>
          </p:cNvPr>
          <p:cNvCxnSpPr>
            <a:cxnSpLocks/>
          </p:cNvCxnSpPr>
          <p:nvPr userDrawn="1"/>
        </p:nvCxnSpPr>
        <p:spPr bwMode="auto">
          <a:xfrm>
            <a:off x="5092990" y="1536228"/>
            <a:ext cx="3799490" cy="0"/>
          </a:xfrm>
          <a:prstGeom prst="line">
            <a:avLst/>
          </a:prstGeom>
          <a:solidFill>
            <a:srgbClr val="9999FF"/>
          </a:solidFill>
          <a:ln w="57150" cap="flat" cmpd="tri" algn="ctr">
            <a:solidFill>
              <a:srgbClr val="C00000"/>
            </a:solidFill>
            <a:prstDash val="solid"/>
            <a:round/>
            <a:headEnd type="none" w="med" len="med"/>
            <a:tailEnd type="none" w="med" len="med"/>
          </a:ln>
          <a:effectLst/>
        </p:spPr>
      </p:cxnSp>
      <p:cxnSp>
        <p:nvCxnSpPr>
          <p:cNvPr id="29" name="直接连接符 28">
            <a:extLst>
              <a:ext uri="{FF2B5EF4-FFF2-40B4-BE49-F238E27FC236}">
                <a16:creationId xmlns:a16="http://schemas.microsoft.com/office/drawing/2014/main" id="{AF788D4D-203A-4746-9AFE-A4872840C31A}"/>
              </a:ext>
            </a:extLst>
          </p:cNvPr>
          <p:cNvCxnSpPr>
            <a:cxnSpLocks/>
          </p:cNvCxnSpPr>
          <p:nvPr userDrawn="1"/>
        </p:nvCxnSpPr>
        <p:spPr bwMode="auto">
          <a:xfrm flipH="1">
            <a:off x="1873936" y="1536228"/>
            <a:ext cx="2914072" cy="0"/>
          </a:xfrm>
          <a:prstGeom prst="line">
            <a:avLst/>
          </a:prstGeom>
          <a:solidFill>
            <a:srgbClr val="9999FF"/>
          </a:solidFill>
          <a:ln w="57150" cap="flat" cmpd="tri" algn="ctr">
            <a:solidFill>
              <a:srgbClr val="C00000"/>
            </a:solidFill>
            <a:prstDash val="solid"/>
            <a:round/>
            <a:headEnd type="none" w="med" len="med"/>
            <a:tailEnd type="none" w="med" len="med"/>
          </a:ln>
          <a:effectLst/>
        </p:spPr>
      </p:cxnSp>
      <p:sp>
        <p:nvSpPr>
          <p:cNvPr id="30" name="Rectangle 16">
            <a:extLst>
              <a:ext uri="{FF2B5EF4-FFF2-40B4-BE49-F238E27FC236}">
                <a16:creationId xmlns:a16="http://schemas.microsoft.com/office/drawing/2014/main" id="{2AB1DE23-B275-4BF0-BD78-08247B4FE79A}"/>
              </a:ext>
            </a:extLst>
          </p:cNvPr>
          <p:cNvSpPr txBox="1">
            <a:spLocks noChangeArrowheads="1"/>
          </p:cNvSpPr>
          <p:nvPr userDrawn="1"/>
        </p:nvSpPr>
        <p:spPr bwMode="auto">
          <a:xfrm>
            <a:off x="251400" y="5229250"/>
            <a:ext cx="2921965" cy="70570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l" rtl="0" fontAlgn="base">
              <a:spcBef>
                <a:spcPct val="0"/>
              </a:spcBef>
              <a:spcAft>
                <a:spcPct val="0"/>
              </a:spcAft>
              <a:defRPr sz="1200" b="0" kern="1200">
                <a:solidFill>
                  <a:schemeClr val="tx1"/>
                </a:solidFill>
                <a:latin typeface="+mj-lt"/>
                <a:ea typeface="宋体" pitchFamily="2" charset="-122"/>
                <a:cs typeface="+mn-cs"/>
              </a:defRPr>
            </a:lvl1pPr>
            <a:lvl2pPr marL="457200" algn="ctr" rtl="0" fontAlgn="base">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fontAlgn="base">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fontAlgn="base">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fontAlgn="base">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87D8CD90-EB6C-4EF8-843B-BC01DDFAB9E6}" type="datetime3">
              <a:rPr kumimoji="0" lang="zh-CN" altLang="en-US" sz="2000" b="1" i="0" u="none" strike="noStrike" kern="1200" cap="none" spc="0" normalizeH="0" baseline="0" noProof="0" smtClean="0">
                <a:ln>
                  <a:noFill/>
                </a:ln>
                <a:solidFill>
                  <a:srgbClr val="5D5DC0"/>
                </a:solidFill>
                <a:effectLst/>
                <a:uLnTx/>
                <a:uFillTx/>
                <a:latin typeface="Arial"/>
                <a:ea typeface="黑体" panose="02010609060101010101" pitchFamily="49" charset="-122"/>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2021年4月6日星期二</a:t>
            </a:fld>
            <a:endParaRPr kumimoji="0" lang="en-US" altLang="zh-CN" sz="2000" b="1" i="0" u="none" strike="noStrike" kern="1200" cap="none" spc="0" normalizeH="0" baseline="0" noProof="0" dirty="0">
              <a:ln>
                <a:noFill/>
              </a:ln>
              <a:solidFill>
                <a:srgbClr val="5D5DC0"/>
              </a:solidFill>
              <a:effectLst/>
              <a:uLnTx/>
              <a:uFillTx/>
              <a:latin typeface="Arial"/>
              <a:ea typeface="黑体" panose="02010609060101010101" pitchFamily="49" charset="-122"/>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fld id="{6439F639-8FB6-4CFA-9289-F7A8A19716DA}" type="datetime10">
              <a:rPr kumimoji="0" lang="en-US" altLang="zh-CN" sz="2000" b="1" i="0" u="none" strike="noStrike" kern="1200" cap="none" spc="0" normalizeH="0" baseline="0" noProof="0" smtClean="0">
                <a:ln>
                  <a:noFill/>
                </a:ln>
                <a:solidFill>
                  <a:srgbClr val="5D5DC0"/>
                </a:solidFill>
                <a:effectLst/>
                <a:uLnTx/>
                <a:uFillTx/>
                <a:latin typeface="Arial"/>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17:49</a:t>
            </a:fld>
            <a:endParaRPr kumimoji="0" lang="en-US" altLang="zh-CN" sz="2000" b="1" i="0" u="none" strike="noStrike" kern="1200" cap="none" spc="0" normalizeH="0" baseline="0" noProof="0" dirty="0">
              <a:ln>
                <a:noFill/>
              </a:ln>
              <a:solidFill>
                <a:srgbClr val="5D5DC0"/>
              </a:solidFill>
              <a:effectLst/>
              <a:uLnTx/>
              <a:uFillTx/>
              <a:latin typeface="Arial"/>
              <a:ea typeface="黑体" panose="02010609060101010101" pitchFamily="49" charset="-122"/>
              <a:cs typeface="Arial" panose="020B0604020202020204" pitchFamily="34" charset="0"/>
            </a:endParaRPr>
          </a:p>
        </p:txBody>
      </p:sp>
      <p:grpSp>
        <p:nvGrpSpPr>
          <p:cNvPr id="31" name="组合 30">
            <a:extLst>
              <a:ext uri="{FF2B5EF4-FFF2-40B4-BE49-F238E27FC236}">
                <a16:creationId xmlns:a16="http://schemas.microsoft.com/office/drawing/2014/main" id="{6A73B591-A6B6-480C-86D8-C336907DB49A}"/>
              </a:ext>
            </a:extLst>
          </p:cNvPr>
          <p:cNvGrpSpPr/>
          <p:nvPr userDrawn="1"/>
        </p:nvGrpSpPr>
        <p:grpSpPr>
          <a:xfrm>
            <a:off x="356172" y="5737225"/>
            <a:ext cx="8635428" cy="860426"/>
            <a:chOff x="356172" y="5737225"/>
            <a:chExt cx="8635428" cy="860426"/>
          </a:xfrm>
        </p:grpSpPr>
        <p:cxnSp>
          <p:nvCxnSpPr>
            <p:cNvPr id="32" name="直接连接符 31">
              <a:extLst>
                <a:ext uri="{FF2B5EF4-FFF2-40B4-BE49-F238E27FC236}">
                  <a16:creationId xmlns:a16="http://schemas.microsoft.com/office/drawing/2014/main" id="{B588A580-0335-4805-BD60-BFE3AE34F39A}"/>
                </a:ext>
              </a:extLst>
            </p:cNvPr>
            <p:cNvCxnSpPr/>
            <p:nvPr/>
          </p:nvCxnSpPr>
          <p:spPr bwMode="auto">
            <a:xfrm flipH="1">
              <a:off x="356172" y="6597440"/>
              <a:ext cx="1512211" cy="0"/>
            </a:xfrm>
            <a:prstGeom prst="line">
              <a:avLst/>
            </a:prstGeom>
            <a:solidFill>
              <a:srgbClr val="9999FF"/>
            </a:solidFill>
            <a:ln w="19050" cap="flat" cmpd="sng" algn="ctr">
              <a:solidFill>
                <a:srgbClr val="5D5DC0"/>
              </a:solidFill>
              <a:prstDash val="solid"/>
              <a:round/>
              <a:headEnd type="none" w="med" len="med"/>
              <a:tailEnd type="none" w="med" len="med"/>
            </a:ln>
            <a:effectLst/>
          </p:spPr>
        </p:cxnSp>
        <p:grpSp>
          <p:nvGrpSpPr>
            <p:cNvPr id="33" name="组合 32">
              <a:extLst>
                <a:ext uri="{FF2B5EF4-FFF2-40B4-BE49-F238E27FC236}">
                  <a16:creationId xmlns:a16="http://schemas.microsoft.com/office/drawing/2014/main" id="{AEB2425F-856F-47A9-85B5-E02FBF46009D}"/>
                </a:ext>
              </a:extLst>
            </p:cNvPr>
            <p:cNvGrpSpPr/>
            <p:nvPr/>
          </p:nvGrpSpPr>
          <p:grpSpPr>
            <a:xfrm>
              <a:off x="2616916" y="5912643"/>
              <a:ext cx="157163" cy="39688"/>
              <a:chOff x="6834188" y="5932488"/>
              <a:chExt cx="157163" cy="39688"/>
            </a:xfrm>
          </p:grpSpPr>
          <p:sp>
            <p:nvSpPr>
              <p:cNvPr id="59" name="Line 5">
                <a:extLst>
                  <a:ext uri="{FF2B5EF4-FFF2-40B4-BE49-F238E27FC236}">
                    <a16:creationId xmlns:a16="http://schemas.microsoft.com/office/drawing/2014/main" id="{E6172828-E54F-4594-A9FB-8FDD5F729A93}"/>
                  </a:ext>
                </a:extLst>
              </p:cNvPr>
              <p:cNvSpPr>
                <a:spLocks noChangeShapeType="1"/>
              </p:cNvSpPr>
              <p:nvPr/>
            </p:nvSpPr>
            <p:spPr bwMode="auto">
              <a:xfrm flipV="1">
                <a:off x="6897688" y="5932488"/>
                <a:ext cx="46038" cy="39688"/>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ct val="50000"/>
                  </a:spcBef>
                  <a:spcAft>
                    <a:spcPts val="0"/>
                  </a:spcAft>
                  <a:buClrTx/>
                  <a:buSzTx/>
                  <a:buFontTx/>
                  <a:buNone/>
                  <a:tabLst/>
                  <a:defRPr/>
                </a:pPr>
                <a:endParaRPr kumimoji="0" lang="zh-CN" altLang="en-US" sz="2800" b="0" i="0" u="none" strike="noStrike" kern="0" cap="none" spc="0" normalizeH="0" baseline="0" noProof="0">
                  <a:ln>
                    <a:noFill/>
                  </a:ln>
                  <a:solidFill>
                    <a:srgbClr val="000000"/>
                  </a:solidFill>
                  <a:effectLst/>
                  <a:uLnTx/>
                  <a:uFillTx/>
                </a:endParaRPr>
              </a:p>
            </p:txBody>
          </p:sp>
          <p:sp>
            <p:nvSpPr>
              <p:cNvPr id="60" name="Line 15">
                <a:extLst>
                  <a:ext uri="{FF2B5EF4-FFF2-40B4-BE49-F238E27FC236}">
                    <a16:creationId xmlns:a16="http://schemas.microsoft.com/office/drawing/2014/main" id="{3A3672D9-9B68-4480-98A0-4ABE723A5679}"/>
                  </a:ext>
                </a:extLst>
              </p:cNvPr>
              <p:cNvSpPr>
                <a:spLocks noChangeShapeType="1"/>
              </p:cNvSpPr>
              <p:nvPr/>
            </p:nvSpPr>
            <p:spPr bwMode="auto">
              <a:xfrm flipV="1">
                <a:off x="6834188" y="5932488"/>
                <a:ext cx="31750" cy="23813"/>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ct val="50000"/>
                  </a:spcBef>
                  <a:spcAft>
                    <a:spcPts val="0"/>
                  </a:spcAft>
                  <a:buClrTx/>
                  <a:buSzTx/>
                  <a:buFontTx/>
                  <a:buNone/>
                  <a:tabLst/>
                  <a:defRPr/>
                </a:pPr>
                <a:endParaRPr kumimoji="0" lang="zh-CN" altLang="en-US" sz="2800" b="0" i="0" u="none" strike="noStrike" kern="0" cap="none" spc="0" normalizeH="0" baseline="0" noProof="0">
                  <a:ln>
                    <a:noFill/>
                  </a:ln>
                  <a:solidFill>
                    <a:srgbClr val="000000"/>
                  </a:solidFill>
                  <a:effectLst/>
                  <a:uLnTx/>
                  <a:uFillTx/>
                </a:endParaRPr>
              </a:p>
            </p:txBody>
          </p:sp>
          <p:sp>
            <p:nvSpPr>
              <p:cNvPr id="61" name="Line 16">
                <a:extLst>
                  <a:ext uri="{FF2B5EF4-FFF2-40B4-BE49-F238E27FC236}">
                    <a16:creationId xmlns:a16="http://schemas.microsoft.com/office/drawing/2014/main" id="{4DD0E46D-3BC8-4A0F-861B-7A5DCCB2A623}"/>
                  </a:ext>
                </a:extLst>
              </p:cNvPr>
              <p:cNvSpPr>
                <a:spLocks noChangeShapeType="1"/>
              </p:cNvSpPr>
              <p:nvPr/>
            </p:nvSpPr>
            <p:spPr bwMode="auto">
              <a:xfrm flipH="1" flipV="1">
                <a:off x="6865938" y="5932488"/>
                <a:ext cx="31750" cy="39688"/>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ct val="50000"/>
                  </a:spcBef>
                  <a:spcAft>
                    <a:spcPts val="0"/>
                  </a:spcAft>
                  <a:buClrTx/>
                  <a:buSzTx/>
                  <a:buFontTx/>
                  <a:buNone/>
                  <a:tabLst/>
                  <a:defRPr/>
                </a:pPr>
                <a:endParaRPr kumimoji="0" lang="zh-CN" altLang="en-US" sz="2800" b="0" i="0" u="none" strike="noStrike" kern="0" cap="none" spc="0" normalizeH="0" baseline="0" noProof="0">
                  <a:ln>
                    <a:noFill/>
                  </a:ln>
                  <a:solidFill>
                    <a:srgbClr val="000000"/>
                  </a:solidFill>
                  <a:effectLst/>
                  <a:uLnTx/>
                  <a:uFillTx/>
                </a:endParaRPr>
              </a:p>
            </p:txBody>
          </p:sp>
          <p:sp>
            <p:nvSpPr>
              <p:cNvPr id="62" name="Line 17">
                <a:extLst>
                  <a:ext uri="{FF2B5EF4-FFF2-40B4-BE49-F238E27FC236}">
                    <a16:creationId xmlns:a16="http://schemas.microsoft.com/office/drawing/2014/main" id="{7227D729-0FF9-4909-98C5-35DC217CFC02}"/>
                  </a:ext>
                </a:extLst>
              </p:cNvPr>
              <p:cNvSpPr>
                <a:spLocks noChangeShapeType="1"/>
              </p:cNvSpPr>
              <p:nvPr/>
            </p:nvSpPr>
            <p:spPr bwMode="auto">
              <a:xfrm flipH="1" flipV="1">
                <a:off x="6943726" y="5932488"/>
                <a:ext cx="47625" cy="3175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ct val="50000"/>
                  </a:spcBef>
                  <a:spcAft>
                    <a:spcPts val="0"/>
                  </a:spcAft>
                  <a:buClrTx/>
                  <a:buSzTx/>
                  <a:buFontTx/>
                  <a:buNone/>
                  <a:tabLst/>
                  <a:defRPr/>
                </a:pPr>
                <a:endParaRPr kumimoji="0" lang="zh-CN" altLang="en-US" sz="2800" b="0" i="0" u="none" strike="noStrike" kern="0" cap="none" spc="0" normalizeH="0" baseline="0" noProof="0">
                  <a:ln>
                    <a:noFill/>
                  </a:ln>
                  <a:solidFill>
                    <a:srgbClr val="000000"/>
                  </a:solidFill>
                  <a:effectLst/>
                  <a:uLnTx/>
                  <a:uFillTx/>
                </a:endParaRPr>
              </a:p>
            </p:txBody>
          </p:sp>
        </p:grpSp>
        <p:grpSp>
          <p:nvGrpSpPr>
            <p:cNvPr id="34" name="组合 33">
              <a:extLst>
                <a:ext uri="{FF2B5EF4-FFF2-40B4-BE49-F238E27FC236}">
                  <a16:creationId xmlns:a16="http://schemas.microsoft.com/office/drawing/2014/main" id="{73903083-7B0B-4522-94D8-136A9B957DF2}"/>
                </a:ext>
              </a:extLst>
            </p:cNvPr>
            <p:cNvGrpSpPr/>
            <p:nvPr/>
          </p:nvGrpSpPr>
          <p:grpSpPr>
            <a:xfrm>
              <a:off x="2288304" y="6115843"/>
              <a:ext cx="157162" cy="39688"/>
              <a:chOff x="6505576" y="6135688"/>
              <a:chExt cx="157162" cy="39688"/>
            </a:xfrm>
          </p:grpSpPr>
          <p:sp>
            <p:nvSpPr>
              <p:cNvPr id="55" name="Line 6">
                <a:extLst>
                  <a:ext uri="{FF2B5EF4-FFF2-40B4-BE49-F238E27FC236}">
                    <a16:creationId xmlns:a16="http://schemas.microsoft.com/office/drawing/2014/main" id="{F781F8A1-D734-4281-944D-3E061B490ED9}"/>
                  </a:ext>
                </a:extLst>
              </p:cNvPr>
              <p:cNvSpPr>
                <a:spLocks noChangeShapeType="1"/>
              </p:cNvSpPr>
              <p:nvPr/>
            </p:nvSpPr>
            <p:spPr bwMode="auto">
              <a:xfrm flipV="1">
                <a:off x="6505576" y="6135688"/>
                <a:ext cx="31750" cy="23813"/>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ct val="50000"/>
                  </a:spcBef>
                  <a:spcAft>
                    <a:spcPts val="0"/>
                  </a:spcAft>
                  <a:buClrTx/>
                  <a:buSzTx/>
                  <a:buFontTx/>
                  <a:buNone/>
                  <a:tabLst/>
                  <a:defRPr/>
                </a:pPr>
                <a:endParaRPr kumimoji="0" lang="zh-CN" altLang="en-US" sz="2800" b="0" i="0" u="none" strike="noStrike" kern="0" cap="none" spc="0" normalizeH="0" baseline="0" noProof="0">
                  <a:ln>
                    <a:noFill/>
                  </a:ln>
                  <a:solidFill>
                    <a:srgbClr val="000000"/>
                  </a:solidFill>
                  <a:effectLst/>
                  <a:uLnTx/>
                  <a:uFillTx/>
                </a:endParaRPr>
              </a:p>
            </p:txBody>
          </p:sp>
          <p:sp>
            <p:nvSpPr>
              <p:cNvPr id="56" name="Line 7">
                <a:extLst>
                  <a:ext uri="{FF2B5EF4-FFF2-40B4-BE49-F238E27FC236}">
                    <a16:creationId xmlns:a16="http://schemas.microsoft.com/office/drawing/2014/main" id="{99F5B36F-6A48-46E5-A407-86DCBA4BED37}"/>
                  </a:ext>
                </a:extLst>
              </p:cNvPr>
              <p:cNvSpPr>
                <a:spLocks noChangeShapeType="1"/>
              </p:cNvSpPr>
              <p:nvPr/>
            </p:nvSpPr>
            <p:spPr bwMode="auto">
              <a:xfrm flipH="1" flipV="1">
                <a:off x="6537326" y="6135688"/>
                <a:ext cx="31750" cy="39688"/>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ct val="50000"/>
                  </a:spcBef>
                  <a:spcAft>
                    <a:spcPts val="0"/>
                  </a:spcAft>
                  <a:buClrTx/>
                  <a:buSzTx/>
                  <a:buFontTx/>
                  <a:buNone/>
                  <a:tabLst/>
                  <a:defRPr/>
                </a:pPr>
                <a:endParaRPr kumimoji="0" lang="zh-CN" altLang="en-US" sz="2800" b="0" i="0" u="none" strike="noStrike" kern="0" cap="none" spc="0" normalizeH="0" baseline="0" noProof="0">
                  <a:ln>
                    <a:noFill/>
                  </a:ln>
                  <a:solidFill>
                    <a:srgbClr val="000000"/>
                  </a:solidFill>
                  <a:effectLst/>
                  <a:uLnTx/>
                  <a:uFillTx/>
                </a:endParaRPr>
              </a:p>
            </p:txBody>
          </p:sp>
          <p:sp>
            <p:nvSpPr>
              <p:cNvPr id="57" name="Line 18">
                <a:extLst>
                  <a:ext uri="{FF2B5EF4-FFF2-40B4-BE49-F238E27FC236}">
                    <a16:creationId xmlns:a16="http://schemas.microsoft.com/office/drawing/2014/main" id="{C58ADF09-D7C3-4471-A12E-1436D0190180}"/>
                  </a:ext>
                </a:extLst>
              </p:cNvPr>
              <p:cNvSpPr>
                <a:spLocks noChangeShapeType="1"/>
              </p:cNvSpPr>
              <p:nvPr/>
            </p:nvSpPr>
            <p:spPr bwMode="auto">
              <a:xfrm flipH="1" flipV="1">
                <a:off x="6615113" y="6135688"/>
                <a:ext cx="47625" cy="3175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ct val="50000"/>
                  </a:spcBef>
                  <a:spcAft>
                    <a:spcPts val="0"/>
                  </a:spcAft>
                  <a:buClrTx/>
                  <a:buSzTx/>
                  <a:buFontTx/>
                  <a:buNone/>
                  <a:tabLst/>
                  <a:defRPr/>
                </a:pPr>
                <a:endParaRPr kumimoji="0" lang="zh-CN" altLang="en-US" sz="2800" b="0" i="0" u="none" strike="noStrike" kern="0" cap="none" spc="0" normalizeH="0" baseline="0" noProof="0">
                  <a:ln>
                    <a:noFill/>
                  </a:ln>
                  <a:solidFill>
                    <a:srgbClr val="000000"/>
                  </a:solidFill>
                  <a:effectLst/>
                  <a:uLnTx/>
                  <a:uFillTx/>
                </a:endParaRPr>
              </a:p>
            </p:txBody>
          </p:sp>
          <p:sp>
            <p:nvSpPr>
              <p:cNvPr id="58" name="Line 19">
                <a:extLst>
                  <a:ext uri="{FF2B5EF4-FFF2-40B4-BE49-F238E27FC236}">
                    <a16:creationId xmlns:a16="http://schemas.microsoft.com/office/drawing/2014/main" id="{83F8C96F-5D63-4FCA-9498-6BC4D85A7ADB}"/>
                  </a:ext>
                </a:extLst>
              </p:cNvPr>
              <p:cNvSpPr>
                <a:spLocks noChangeShapeType="1"/>
              </p:cNvSpPr>
              <p:nvPr/>
            </p:nvSpPr>
            <p:spPr bwMode="auto">
              <a:xfrm flipV="1">
                <a:off x="6569076" y="6135688"/>
                <a:ext cx="46038" cy="39688"/>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ct val="50000"/>
                  </a:spcBef>
                  <a:spcAft>
                    <a:spcPts val="0"/>
                  </a:spcAft>
                  <a:buClrTx/>
                  <a:buSzTx/>
                  <a:buFontTx/>
                  <a:buNone/>
                  <a:tabLst/>
                  <a:defRPr/>
                </a:pPr>
                <a:endParaRPr kumimoji="0" lang="zh-CN" altLang="en-US" sz="2800" b="0" i="0" u="none" strike="noStrike" kern="0" cap="none" spc="0" normalizeH="0" baseline="0" noProof="0">
                  <a:ln>
                    <a:noFill/>
                  </a:ln>
                  <a:solidFill>
                    <a:srgbClr val="000000"/>
                  </a:solidFill>
                  <a:effectLst/>
                  <a:uLnTx/>
                  <a:uFillTx/>
                </a:endParaRPr>
              </a:p>
            </p:txBody>
          </p:sp>
        </p:grpSp>
        <p:sp>
          <p:nvSpPr>
            <p:cNvPr id="35" name="Line 25">
              <a:extLst>
                <a:ext uri="{FF2B5EF4-FFF2-40B4-BE49-F238E27FC236}">
                  <a16:creationId xmlns:a16="http://schemas.microsoft.com/office/drawing/2014/main" id="{83B5F5B7-F2BC-4CC5-BFAD-4FBD0D8F577E}"/>
                </a:ext>
              </a:extLst>
            </p:cNvPr>
            <p:cNvSpPr>
              <a:spLocks noChangeShapeType="1"/>
            </p:cNvSpPr>
            <p:nvPr/>
          </p:nvSpPr>
          <p:spPr bwMode="auto">
            <a:xfrm>
              <a:off x="2023985" y="6597650"/>
              <a:ext cx="6967615" cy="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ct val="50000"/>
                </a:spcBef>
                <a:spcAft>
                  <a:spcPts val="0"/>
                </a:spcAft>
                <a:buClrTx/>
                <a:buSzTx/>
                <a:buFontTx/>
                <a:buNone/>
                <a:tabLst/>
                <a:defRPr/>
              </a:pPr>
              <a:endParaRPr kumimoji="0" lang="zh-CN" altLang="en-US" sz="2800" b="0" i="0" u="none" strike="noStrike" kern="0" cap="none" spc="0" normalizeH="0" baseline="0" noProof="0">
                <a:ln>
                  <a:noFill/>
                </a:ln>
                <a:solidFill>
                  <a:srgbClr val="000000"/>
                </a:solidFill>
                <a:effectLst/>
                <a:uLnTx/>
                <a:uFillTx/>
              </a:endParaRPr>
            </a:p>
          </p:txBody>
        </p:sp>
        <p:grpSp>
          <p:nvGrpSpPr>
            <p:cNvPr id="36" name="组合 35">
              <a:extLst>
                <a:ext uri="{FF2B5EF4-FFF2-40B4-BE49-F238E27FC236}">
                  <a16:creationId xmlns:a16="http://schemas.microsoft.com/office/drawing/2014/main" id="{D6FE3BCF-CB52-4609-A62B-4DD476A3606F}"/>
                </a:ext>
              </a:extLst>
            </p:cNvPr>
            <p:cNvGrpSpPr/>
            <p:nvPr/>
          </p:nvGrpSpPr>
          <p:grpSpPr>
            <a:xfrm>
              <a:off x="1819198" y="5737225"/>
              <a:ext cx="204788" cy="860426"/>
              <a:chOff x="7115176" y="5737225"/>
              <a:chExt cx="204788" cy="860426"/>
            </a:xfrm>
          </p:grpSpPr>
          <p:sp>
            <p:nvSpPr>
              <p:cNvPr id="42" name="Line 8">
                <a:extLst>
                  <a:ext uri="{FF2B5EF4-FFF2-40B4-BE49-F238E27FC236}">
                    <a16:creationId xmlns:a16="http://schemas.microsoft.com/office/drawing/2014/main" id="{46ED9B4B-6E8A-4E31-A930-8BC0CA9890B9}"/>
                  </a:ext>
                </a:extLst>
              </p:cNvPr>
              <p:cNvSpPr>
                <a:spLocks noChangeShapeType="1"/>
              </p:cNvSpPr>
              <p:nvPr/>
            </p:nvSpPr>
            <p:spPr bwMode="auto">
              <a:xfrm flipV="1">
                <a:off x="7210426" y="5894388"/>
                <a:ext cx="0" cy="155575"/>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ct val="50000"/>
                  </a:spcBef>
                  <a:spcAft>
                    <a:spcPts val="0"/>
                  </a:spcAft>
                  <a:buClrTx/>
                  <a:buSzTx/>
                  <a:buFontTx/>
                  <a:buNone/>
                  <a:tabLst/>
                  <a:defRPr/>
                </a:pPr>
                <a:endParaRPr kumimoji="0" lang="zh-CN" altLang="en-US" sz="2800" b="0" i="0" u="none" strike="noStrike" kern="0" cap="none" spc="0" normalizeH="0" baseline="0" noProof="0">
                  <a:ln>
                    <a:noFill/>
                  </a:ln>
                  <a:solidFill>
                    <a:srgbClr val="000000"/>
                  </a:solidFill>
                  <a:effectLst/>
                  <a:uLnTx/>
                  <a:uFillTx/>
                </a:endParaRPr>
              </a:p>
            </p:txBody>
          </p:sp>
          <p:sp>
            <p:nvSpPr>
              <p:cNvPr id="43" name="Line 9">
                <a:extLst>
                  <a:ext uri="{FF2B5EF4-FFF2-40B4-BE49-F238E27FC236}">
                    <a16:creationId xmlns:a16="http://schemas.microsoft.com/office/drawing/2014/main" id="{3DEA7FFC-FB55-422C-914F-B5B7C4E24667}"/>
                  </a:ext>
                </a:extLst>
              </p:cNvPr>
              <p:cNvSpPr>
                <a:spLocks noChangeShapeType="1"/>
              </p:cNvSpPr>
              <p:nvPr/>
            </p:nvSpPr>
            <p:spPr bwMode="auto">
              <a:xfrm flipV="1">
                <a:off x="7162801" y="6049963"/>
                <a:ext cx="0" cy="13335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ct val="50000"/>
                  </a:spcBef>
                  <a:spcAft>
                    <a:spcPts val="0"/>
                  </a:spcAft>
                  <a:buClrTx/>
                  <a:buSzTx/>
                  <a:buFontTx/>
                  <a:buNone/>
                  <a:tabLst/>
                  <a:defRPr/>
                </a:pPr>
                <a:endParaRPr kumimoji="0" lang="zh-CN" altLang="en-US" sz="2800" b="0" i="0" u="none" strike="noStrike" kern="0" cap="none" spc="0" normalizeH="0" baseline="0" noProof="0">
                  <a:ln>
                    <a:noFill/>
                  </a:ln>
                  <a:solidFill>
                    <a:srgbClr val="000000"/>
                  </a:solidFill>
                  <a:effectLst/>
                  <a:uLnTx/>
                  <a:uFillTx/>
                </a:endParaRPr>
              </a:p>
            </p:txBody>
          </p:sp>
          <p:sp>
            <p:nvSpPr>
              <p:cNvPr id="44" name="Line 10">
                <a:extLst>
                  <a:ext uri="{FF2B5EF4-FFF2-40B4-BE49-F238E27FC236}">
                    <a16:creationId xmlns:a16="http://schemas.microsoft.com/office/drawing/2014/main" id="{055A1862-FAE8-41F4-9737-5ECFDF110685}"/>
                  </a:ext>
                </a:extLst>
              </p:cNvPr>
              <p:cNvSpPr>
                <a:spLocks noChangeShapeType="1"/>
              </p:cNvSpPr>
              <p:nvPr/>
            </p:nvSpPr>
            <p:spPr bwMode="auto">
              <a:xfrm flipV="1">
                <a:off x="7256463" y="5894388"/>
                <a:ext cx="0" cy="61913"/>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ct val="50000"/>
                  </a:spcBef>
                  <a:spcAft>
                    <a:spcPts val="0"/>
                  </a:spcAft>
                  <a:buClrTx/>
                  <a:buSzTx/>
                  <a:buFontTx/>
                  <a:buNone/>
                  <a:tabLst/>
                  <a:defRPr/>
                </a:pPr>
                <a:endParaRPr kumimoji="0" lang="zh-CN" altLang="en-US" sz="2800" b="0" i="0" u="none" strike="noStrike" kern="0" cap="none" spc="0" normalizeH="0" baseline="0" noProof="0">
                  <a:ln>
                    <a:noFill/>
                  </a:ln>
                  <a:solidFill>
                    <a:srgbClr val="000000"/>
                  </a:solidFill>
                  <a:effectLst/>
                  <a:uLnTx/>
                  <a:uFillTx/>
                </a:endParaRPr>
              </a:p>
            </p:txBody>
          </p:sp>
          <p:sp>
            <p:nvSpPr>
              <p:cNvPr id="45" name="Line 11">
                <a:extLst>
                  <a:ext uri="{FF2B5EF4-FFF2-40B4-BE49-F238E27FC236}">
                    <a16:creationId xmlns:a16="http://schemas.microsoft.com/office/drawing/2014/main" id="{2E8962D3-8DA8-40E0-B2DE-8C2A70A03813}"/>
                  </a:ext>
                </a:extLst>
              </p:cNvPr>
              <p:cNvSpPr>
                <a:spLocks noChangeShapeType="1"/>
              </p:cNvSpPr>
              <p:nvPr/>
            </p:nvSpPr>
            <p:spPr bwMode="auto">
              <a:xfrm flipV="1">
                <a:off x="7162801" y="6284913"/>
                <a:ext cx="0" cy="312738"/>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ct val="50000"/>
                  </a:spcBef>
                  <a:spcAft>
                    <a:spcPts val="0"/>
                  </a:spcAft>
                  <a:buClrTx/>
                  <a:buSzTx/>
                  <a:buFontTx/>
                  <a:buNone/>
                  <a:tabLst/>
                  <a:defRPr/>
                </a:pPr>
                <a:endParaRPr kumimoji="0" lang="zh-CN" altLang="en-US" sz="2800" b="0" i="0" u="none" strike="noStrike" kern="0" cap="none" spc="0" normalizeH="0" baseline="0" noProof="0">
                  <a:ln>
                    <a:noFill/>
                  </a:ln>
                  <a:solidFill>
                    <a:srgbClr val="000000"/>
                  </a:solidFill>
                  <a:effectLst/>
                  <a:uLnTx/>
                  <a:uFillTx/>
                </a:endParaRPr>
              </a:p>
            </p:txBody>
          </p:sp>
          <p:sp>
            <p:nvSpPr>
              <p:cNvPr id="46" name="Line 12">
                <a:extLst>
                  <a:ext uri="{FF2B5EF4-FFF2-40B4-BE49-F238E27FC236}">
                    <a16:creationId xmlns:a16="http://schemas.microsoft.com/office/drawing/2014/main" id="{56C533AB-74B4-4D04-BBE4-DF12A7647878}"/>
                  </a:ext>
                </a:extLst>
              </p:cNvPr>
              <p:cNvSpPr>
                <a:spLocks noChangeShapeType="1"/>
              </p:cNvSpPr>
              <p:nvPr/>
            </p:nvSpPr>
            <p:spPr bwMode="auto">
              <a:xfrm flipV="1">
                <a:off x="7319963" y="5956300"/>
                <a:ext cx="0" cy="64135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ct val="50000"/>
                  </a:spcBef>
                  <a:spcAft>
                    <a:spcPts val="0"/>
                  </a:spcAft>
                  <a:buClrTx/>
                  <a:buSzTx/>
                  <a:buFontTx/>
                  <a:buNone/>
                  <a:tabLst/>
                  <a:defRPr/>
                </a:pPr>
                <a:endParaRPr kumimoji="0" lang="zh-CN" altLang="en-US" sz="2800" b="0" i="0" u="none" strike="noStrike" kern="0" cap="none" spc="0" normalizeH="0" baseline="0" noProof="0">
                  <a:ln>
                    <a:noFill/>
                  </a:ln>
                  <a:solidFill>
                    <a:srgbClr val="000000"/>
                  </a:solidFill>
                  <a:effectLst/>
                  <a:uLnTx/>
                  <a:uFillTx/>
                </a:endParaRPr>
              </a:p>
            </p:txBody>
          </p:sp>
          <p:sp>
            <p:nvSpPr>
              <p:cNvPr id="47" name="Line 13">
                <a:extLst>
                  <a:ext uri="{FF2B5EF4-FFF2-40B4-BE49-F238E27FC236}">
                    <a16:creationId xmlns:a16="http://schemas.microsoft.com/office/drawing/2014/main" id="{8D982417-5AD3-41BC-95F8-826DA98D3223}"/>
                  </a:ext>
                </a:extLst>
              </p:cNvPr>
              <p:cNvSpPr>
                <a:spLocks noChangeShapeType="1"/>
              </p:cNvSpPr>
              <p:nvPr/>
            </p:nvSpPr>
            <p:spPr bwMode="auto">
              <a:xfrm>
                <a:off x="7115176" y="6284913"/>
                <a:ext cx="117475" cy="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ct val="50000"/>
                  </a:spcBef>
                  <a:spcAft>
                    <a:spcPts val="0"/>
                  </a:spcAft>
                  <a:buClrTx/>
                  <a:buSzTx/>
                  <a:buFontTx/>
                  <a:buNone/>
                  <a:tabLst/>
                  <a:defRPr/>
                </a:pPr>
                <a:endParaRPr kumimoji="0" lang="zh-CN" altLang="en-US" sz="2800" b="0" i="0" u="none" strike="noStrike" kern="0" cap="none" spc="0" normalizeH="0" baseline="0" noProof="0">
                  <a:ln>
                    <a:noFill/>
                  </a:ln>
                  <a:solidFill>
                    <a:srgbClr val="000000"/>
                  </a:solidFill>
                  <a:effectLst/>
                  <a:uLnTx/>
                  <a:uFillTx/>
                </a:endParaRPr>
              </a:p>
            </p:txBody>
          </p:sp>
          <p:sp>
            <p:nvSpPr>
              <p:cNvPr id="48" name="Line 14">
                <a:extLst>
                  <a:ext uri="{FF2B5EF4-FFF2-40B4-BE49-F238E27FC236}">
                    <a16:creationId xmlns:a16="http://schemas.microsoft.com/office/drawing/2014/main" id="{D6D3E600-2770-4D6F-8AD4-7CA123AA8EB6}"/>
                  </a:ext>
                </a:extLst>
              </p:cNvPr>
              <p:cNvSpPr>
                <a:spLocks noChangeShapeType="1"/>
              </p:cNvSpPr>
              <p:nvPr/>
            </p:nvSpPr>
            <p:spPr bwMode="auto">
              <a:xfrm>
                <a:off x="7115176" y="6183313"/>
                <a:ext cx="117475" cy="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ct val="50000"/>
                  </a:spcBef>
                  <a:spcAft>
                    <a:spcPts val="0"/>
                  </a:spcAft>
                  <a:buClrTx/>
                  <a:buSzTx/>
                  <a:buFontTx/>
                  <a:buNone/>
                  <a:tabLst/>
                  <a:defRPr/>
                </a:pPr>
                <a:endParaRPr kumimoji="0" lang="zh-CN" altLang="en-US" sz="2800" b="0" i="0" u="none" strike="noStrike" kern="0" cap="none" spc="0" normalizeH="0" baseline="0" noProof="0">
                  <a:ln>
                    <a:noFill/>
                  </a:ln>
                  <a:solidFill>
                    <a:srgbClr val="000000"/>
                  </a:solidFill>
                  <a:effectLst/>
                  <a:uLnTx/>
                  <a:uFillTx/>
                </a:endParaRPr>
              </a:p>
            </p:txBody>
          </p:sp>
          <p:sp>
            <p:nvSpPr>
              <p:cNvPr id="49" name="Line 20">
                <a:extLst>
                  <a:ext uri="{FF2B5EF4-FFF2-40B4-BE49-F238E27FC236}">
                    <a16:creationId xmlns:a16="http://schemas.microsoft.com/office/drawing/2014/main" id="{21A6AE7E-2119-4FCE-B3EF-10EC0210DE87}"/>
                  </a:ext>
                </a:extLst>
              </p:cNvPr>
              <p:cNvSpPr>
                <a:spLocks noChangeShapeType="1"/>
              </p:cNvSpPr>
              <p:nvPr/>
            </p:nvSpPr>
            <p:spPr bwMode="auto">
              <a:xfrm>
                <a:off x="7210426" y="5894388"/>
                <a:ext cx="46038" cy="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ct val="50000"/>
                  </a:spcBef>
                  <a:spcAft>
                    <a:spcPts val="0"/>
                  </a:spcAft>
                  <a:buClrTx/>
                  <a:buSzTx/>
                  <a:buFontTx/>
                  <a:buNone/>
                  <a:tabLst/>
                  <a:defRPr/>
                </a:pPr>
                <a:endParaRPr kumimoji="0" lang="zh-CN" altLang="en-US" sz="2800" b="0" i="0" u="none" strike="noStrike" kern="0" cap="none" spc="0" normalizeH="0" baseline="0" noProof="0">
                  <a:ln>
                    <a:noFill/>
                  </a:ln>
                  <a:solidFill>
                    <a:srgbClr val="000000"/>
                  </a:solidFill>
                  <a:effectLst/>
                  <a:uLnTx/>
                  <a:uFillTx/>
                </a:endParaRPr>
              </a:p>
            </p:txBody>
          </p:sp>
          <p:sp>
            <p:nvSpPr>
              <p:cNvPr id="50" name="Line 21">
                <a:extLst>
                  <a:ext uri="{FF2B5EF4-FFF2-40B4-BE49-F238E27FC236}">
                    <a16:creationId xmlns:a16="http://schemas.microsoft.com/office/drawing/2014/main" id="{55016638-90BB-4B9C-954D-80E6313B0961}"/>
                  </a:ext>
                </a:extLst>
              </p:cNvPr>
              <p:cNvSpPr>
                <a:spLocks noChangeShapeType="1"/>
              </p:cNvSpPr>
              <p:nvPr/>
            </p:nvSpPr>
            <p:spPr bwMode="auto">
              <a:xfrm flipV="1">
                <a:off x="7115176" y="6183313"/>
                <a:ext cx="0" cy="10160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ct val="50000"/>
                  </a:spcBef>
                  <a:spcAft>
                    <a:spcPts val="0"/>
                  </a:spcAft>
                  <a:buClrTx/>
                  <a:buSzTx/>
                  <a:buFontTx/>
                  <a:buNone/>
                  <a:tabLst/>
                  <a:defRPr/>
                </a:pPr>
                <a:endParaRPr kumimoji="0" lang="zh-CN" altLang="en-US" sz="2800" b="0" i="0" u="none" strike="noStrike" kern="0" cap="none" spc="0" normalizeH="0" baseline="0" noProof="0">
                  <a:ln>
                    <a:noFill/>
                  </a:ln>
                  <a:solidFill>
                    <a:srgbClr val="000000"/>
                  </a:solidFill>
                  <a:effectLst/>
                  <a:uLnTx/>
                  <a:uFillTx/>
                </a:endParaRPr>
              </a:p>
            </p:txBody>
          </p:sp>
          <p:sp>
            <p:nvSpPr>
              <p:cNvPr id="51" name="Line 22">
                <a:extLst>
                  <a:ext uri="{FF2B5EF4-FFF2-40B4-BE49-F238E27FC236}">
                    <a16:creationId xmlns:a16="http://schemas.microsoft.com/office/drawing/2014/main" id="{80268A55-593E-453B-AC51-A548D75F4E5F}"/>
                  </a:ext>
                </a:extLst>
              </p:cNvPr>
              <p:cNvSpPr>
                <a:spLocks noChangeShapeType="1"/>
              </p:cNvSpPr>
              <p:nvPr/>
            </p:nvSpPr>
            <p:spPr bwMode="auto">
              <a:xfrm flipV="1">
                <a:off x="7232651" y="6183313"/>
                <a:ext cx="0" cy="10160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ct val="50000"/>
                  </a:spcBef>
                  <a:spcAft>
                    <a:spcPts val="0"/>
                  </a:spcAft>
                  <a:buClrTx/>
                  <a:buSzTx/>
                  <a:buFontTx/>
                  <a:buNone/>
                  <a:tabLst/>
                  <a:defRPr/>
                </a:pPr>
                <a:endParaRPr kumimoji="0" lang="zh-CN" altLang="en-US" sz="2800" b="0" i="0" u="none" strike="noStrike" kern="0" cap="none" spc="0" normalizeH="0" baseline="0" noProof="0">
                  <a:ln>
                    <a:noFill/>
                  </a:ln>
                  <a:solidFill>
                    <a:srgbClr val="000000"/>
                  </a:solidFill>
                  <a:effectLst/>
                  <a:uLnTx/>
                  <a:uFillTx/>
                </a:endParaRPr>
              </a:p>
            </p:txBody>
          </p:sp>
          <p:sp>
            <p:nvSpPr>
              <p:cNvPr id="52" name="Line 23">
                <a:extLst>
                  <a:ext uri="{FF2B5EF4-FFF2-40B4-BE49-F238E27FC236}">
                    <a16:creationId xmlns:a16="http://schemas.microsoft.com/office/drawing/2014/main" id="{C9DB597D-36BB-4E97-BB76-8A6C58A0825E}"/>
                  </a:ext>
                </a:extLst>
              </p:cNvPr>
              <p:cNvSpPr>
                <a:spLocks noChangeShapeType="1"/>
              </p:cNvSpPr>
              <p:nvPr/>
            </p:nvSpPr>
            <p:spPr bwMode="auto">
              <a:xfrm flipV="1">
                <a:off x="7232651" y="5737225"/>
                <a:ext cx="0" cy="157163"/>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ct val="50000"/>
                  </a:spcBef>
                  <a:spcAft>
                    <a:spcPts val="0"/>
                  </a:spcAft>
                  <a:buClrTx/>
                  <a:buSzTx/>
                  <a:buFontTx/>
                  <a:buNone/>
                  <a:tabLst/>
                  <a:defRPr/>
                </a:pPr>
                <a:endParaRPr kumimoji="0" lang="zh-CN" altLang="en-US" sz="2800" b="0" i="0" u="none" strike="noStrike" kern="0" cap="none" spc="0" normalizeH="0" baseline="0" noProof="0">
                  <a:ln>
                    <a:noFill/>
                  </a:ln>
                  <a:solidFill>
                    <a:srgbClr val="000000"/>
                  </a:solidFill>
                  <a:effectLst/>
                  <a:uLnTx/>
                  <a:uFillTx/>
                </a:endParaRPr>
              </a:p>
            </p:txBody>
          </p:sp>
          <p:sp>
            <p:nvSpPr>
              <p:cNvPr id="53" name="Line 26">
                <a:extLst>
                  <a:ext uri="{FF2B5EF4-FFF2-40B4-BE49-F238E27FC236}">
                    <a16:creationId xmlns:a16="http://schemas.microsoft.com/office/drawing/2014/main" id="{59828CA4-84BD-46D2-A846-5302F1A3F576}"/>
                  </a:ext>
                </a:extLst>
              </p:cNvPr>
              <p:cNvSpPr>
                <a:spLocks noChangeShapeType="1"/>
              </p:cNvSpPr>
              <p:nvPr/>
            </p:nvSpPr>
            <p:spPr bwMode="auto">
              <a:xfrm>
                <a:off x="7162801" y="6049963"/>
                <a:ext cx="157163" cy="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ct val="50000"/>
                  </a:spcBef>
                  <a:spcAft>
                    <a:spcPts val="0"/>
                  </a:spcAft>
                  <a:buClrTx/>
                  <a:buSzTx/>
                  <a:buFontTx/>
                  <a:buNone/>
                  <a:tabLst/>
                  <a:defRPr/>
                </a:pPr>
                <a:endParaRPr kumimoji="0" lang="zh-CN" altLang="en-US" sz="2800" b="0" i="0" u="none" strike="noStrike" kern="0" cap="none" spc="0" normalizeH="0" baseline="0" noProof="0">
                  <a:ln>
                    <a:noFill/>
                  </a:ln>
                  <a:solidFill>
                    <a:srgbClr val="000000"/>
                  </a:solidFill>
                  <a:effectLst/>
                  <a:uLnTx/>
                  <a:uFillTx/>
                </a:endParaRPr>
              </a:p>
            </p:txBody>
          </p:sp>
          <p:sp>
            <p:nvSpPr>
              <p:cNvPr id="54" name="Line 27">
                <a:extLst>
                  <a:ext uri="{FF2B5EF4-FFF2-40B4-BE49-F238E27FC236}">
                    <a16:creationId xmlns:a16="http://schemas.microsoft.com/office/drawing/2014/main" id="{4E3A462A-8EA4-431A-8AE7-03494D74B51D}"/>
                  </a:ext>
                </a:extLst>
              </p:cNvPr>
              <p:cNvSpPr>
                <a:spLocks noChangeShapeType="1"/>
              </p:cNvSpPr>
              <p:nvPr/>
            </p:nvSpPr>
            <p:spPr bwMode="auto">
              <a:xfrm>
                <a:off x="7210426" y="5956300"/>
                <a:ext cx="109538" cy="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ct val="50000"/>
                  </a:spcBef>
                  <a:spcAft>
                    <a:spcPts val="0"/>
                  </a:spcAft>
                  <a:buClrTx/>
                  <a:buSzTx/>
                  <a:buFontTx/>
                  <a:buNone/>
                  <a:tabLst/>
                  <a:defRPr/>
                </a:pPr>
                <a:endParaRPr kumimoji="0" lang="zh-CN" altLang="en-US" sz="2800" b="0" i="0" u="none" strike="noStrike" kern="0" cap="none" spc="0" normalizeH="0" baseline="0" noProof="0">
                  <a:ln>
                    <a:noFill/>
                  </a:ln>
                  <a:solidFill>
                    <a:srgbClr val="000000"/>
                  </a:solidFill>
                  <a:effectLst/>
                  <a:uLnTx/>
                  <a:uFillTx/>
                </a:endParaRPr>
              </a:p>
            </p:txBody>
          </p:sp>
        </p:grpSp>
        <p:grpSp>
          <p:nvGrpSpPr>
            <p:cNvPr id="37" name="组合 36">
              <a:extLst>
                <a:ext uri="{FF2B5EF4-FFF2-40B4-BE49-F238E27FC236}">
                  <a16:creationId xmlns:a16="http://schemas.microsoft.com/office/drawing/2014/main" id="{D4F8AAAF-AB52-4189-95EF-03C1D0651A64}"/>
                </a:ext>
              </a:extLst>
            </p:cNvPr>
            <p:cNvGrpSpPr/>
            <p:nvPr/>
          </p:nvGrpSpPr>
          <p:grpSpPr>
            <a:xfrm>
              <a:off x="356172" y="6165380"/>
              <a:ext cx="1132962" cy="312738"/>
              <a:chOff x="356172" y="6165380"/>
              <a:chExt cx="1132962" cy="312738"/>
            </a:xfrm>
          </p:grpSpPr>
          <p:sp>
            <p:nvSpPr>
              <p:cNvPr id="38" name="Line 24">
                <a:extLst>
                  <a:ext uri="{FF2B5EF4-FFF2-40B4-BE49-F238E27FC236}">
                    <a16:creationId xmlns:a16="http://schemas.microsoft.com/office/drawing/2014/main" id="{7177F928-C23F-4867-B149-2697E480B54B}"/>
                  </a:ext>
                </a:extLst>
              </p:cNvPr>
              <p:cNvSpPr>
                <a:spLocks noChangeShapeType="1"/>
              </p:cNvSpPr>
              <p:nvPr/>
            </p:nvSpPr>
            <p:spPr bwMode="auto">
              <a:xfrm>
                <a:off x="622872" y="6165380"/>
                <a:ext cx="430213" cy="30480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ct val="50000"/>
                  </a:spcBef>
                  <a:spcAft>
                    <a:spcPts val="0"/>
                  </a:spcAft>
                  <a:buClrTx/>
                  <a:buSzTx/>
                  <a:buFontTx/>
                  <a:buNone/>
                  <a:tabLst/>
                  <a:defRPr/>
                </a:pPr>
                <a:endParaRPr kumimoji="0" lang="zh-CN" altLang="en-US" sz="2800" b="0" i="0" u="none" strike="noStrike" kern="0" cap="none" spc="0" normalizeH="0" baseline="0" noProof="0">
                  <a:ln>
                    <a:noFill/>
                  </a:ln>
                  <a:solidFill>
                    <a:srgbClr val="000000"/>
                  </a:solidFill>
                  <a:effectLst/>
                  <a:uLnTx/>
                  <a:uFillTx/>
                </a:endParaRPr>
              </a:p>
            </p:txBody>
          </p:sp>
          <p:sp>
            <p:nvSpPr>
              <p:cNvPr id="39" name="Line 28">
                <a:extLst>
                  <a:ext uri="{FF2B5EF4-FFF2-40B4-BE49-F238E27FC236}">
                    <a16:creationId xmlns:a16="http://schemas.microsoft.com/office/drawing/2014/main" id="{8ADC7253-AD41-4C00-878D-D74D01D956C7}"/>
                  </a:ext>
                </a:extLst>
              </p:cNvPr>
              <p:cNvSpPr>
                <a:spLocks noChangeShapeType="1"/>
              </p:cNvSpPr>
              <p:nvPr/>
            </p:nvSpPr>
            <p:spPr bwMode="auto">
              <a:xfrm flipV="1">
                <a:off x="356172" y="6165380"/>
                <a:ext cx="266700" cy="312738"/>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ct val="50000"/>
                  </a:spcBef>
                  <a:spcAft>
                    <a:spcPts val="0"/>
                  </a:spcAft>
                  <a:buClrTx/>
                  <a:buSzTx/>
                  <a:buFontTx/>
                  <a:buNone/>
                  <a:tabLst/>
                  <a:defRPr/>
                </a:pPr>
                <a:endParaRPr kumimoji="0" lang="zh-CN" altLang="en-US" sz="2800" b="0" i="0" u="none" strike="noStrike" kern="0" cap="none" spc="0" normalizeH="0" baseline="0" noProof="0">
                  <a:ln>
                    <a:noFill/>
                  </a:ln>
                  <a:solidFill>
                    <a:srgbClr val="000000"/>
                  </a:solidFill>
                  <a:effectLst/>
                  <a:uLnTx/>
                  <a:uFillTx/>
                </a:endParaRPr>
              </a:p>
            </p:txBody>
          </p:sp>
          <p:sp>
            <p:nvSpPr>
              <p:cNvPr id="40" name="Line 29">
                <a:extLst>
                  <a:ext uri="{FF2B5EF4-FFF2-40B4-BE49-F238E27FC236}">
                    <a16:creationId xmlns:a16="http://schemas.microsoft.com/office/drawing/2014/main" id="{2B054585-A2EB-41AC-B2CE-D418FAD5120B}"/>
                  </a:ext>
                </a:extLst>
              </p:cNvPr>
              <p:cNvSpPr>
                <a:spLocks noChangeShapeType="1"/>
              </p:cNvSpPr>
              <p:nvPr/>
            </p:nvSpPr>
            <p:spPr bwMode="auto">
              <a:xfrm flipV="1">
                <a:off x="924497" y="6181255"/>
                <a:ext cx="166688" cy="19685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ct val="50000"/>
                  </a:spcBef>
                  <a:spcAft>
                    <a:spcPts val="0"/>
                  </a:spcAft>
                  <a:buClrTx/>
                  <a:buSzTx/>
                  <a:buFontTx/>
                  <a:buNone/>
                  <a:tabLst/>
                  <a:defRPr/>
                </a:pPr>
                <a:endParaRPr kumimoji="0" lang="zh-CN" altLang="en-US" sz="2800" b="0" i="0" u="none" strike="noStrike" kern="0" cap="none" spc="0" normalizeH="0" baseline="0" noProof="0">
                  <a:ln>
                    <a:noFill/>
                  </a:ln>
                  <a:solidFill>
                    <a:srgbClr val="000000"/>
                  </a:solidFill>
                  <a:effectLst/>
                  <a:uLnTx/>
                  <a:uFillTx/>
                </a:endParaRPr>
              </a:p>
            </p:txBody>
          </p:sp>
          <p:sp>
            <p:nvSpPr>
              <p:cNvPr id="41" name="Line 24">
                <a:extLst>
                  <a:ext uri="{FF2B5EF4-FFF2-40B4-BE49-F238E27FC236}">
                    <a16:creationId xmlns:a16="http://schemas.microsoft.com/office/drawing/2014/main" id="{57A4B438-D4D3-4992-83CB-7DCE1C301E95}"/>
                  </a:ext>
                </a:extLst>
              </p:cNvPr>
              <p:cNvSpPr>
                <a:spLocks noChangeShapeType="1"/>
              </p:cNvSpPr>
              <p:nvPr/>
            </p:nvSpPr>
            <p:spPr bwMode="auto">
              <a:xfrm>
                <a:off x="1081328" y="6181255"/>
                <a:ext cx="407806" cy="288925"/>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ct val="50000"/>
                  </a:spcBef>
                  <a:spcAft>
                    <a:spcPts val="0"/>
                  </a:spcAft>
                  <a:buClrTx/>
                  <a:buSzTx/>
                  <a:buFontTx/>
                  <a:buNone/>
                  <a:tabLst/>
                  <a:defRPr/>
                </a:pPr>
                <a:endParaRPr kumimoji="0" lang="zh-CN" altLang="en-US" sz="2800" b="0" i="0" u="none" strike="noStrike" kern="0" cap="none" spc="0" normalizeH="0" baseline="0" noProof="0">
                  <a:ln>
                    <a:noFill/>
                  </a:ln>
                  <a:solidFill>
                    <a:srgbClr val="000000"/>
                  </a:solidFill>
                  <a:effectLst/>
                  <a:uLnTx/>
                  <a:uFillTx/>
                </a:endParaRPr>
              </a:p>
            </p:txBody>
          </p:sp>
        </p:grpSp>
      </p:gr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DBC9B4F8-94C1-4BA8-86DB-A023B78C40DB}" type="slidenum">
              <a:rPr lang="zh-CN" altLang="en-US"/>
              <a:pPr>
                <a:defRPr/>
              </a:pPr>
              <a:t>‹#›</a:t>
            </a:fld>
            <a:endParaRPr lang="en-US" altLang="zh-CN"/>
          </a:p>
        </p:txBody>
      </p:sp>
      <p:sp>
        <p:nvSpPr>
          <p:cNvPr id="6" name="Rectangle 16"/>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29413" y="44450"/>
            <a:ext cx="2090737" cy="6192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44450"/>
            <a:ext cx="6119813" cy="6192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3C3AAD27-E78E-4726-8BFF-C5CAC521DFC2}" type="slidenum">
              <a:rPr lang="zh-CN" altLang="en-US"/>
              <a:pPr>
                <a:defRPr/>
              </a:pPr>
              <a:t>‹#›</a:t>
            </a:fld>
            <a:endParaRPr lang="en-US" altLang="zh-CN"/>
          </a:p>
        </p:txBody>
      </p:sp>
      <p:sp>
        <p:nvSpPr>
          <p:cNvPr id="6" name="Rectangle 16"/>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8C700AD2-48D6-4694-9AFC-F2D1E50529DC}" type="slidenum">
              <a:rPr lang="zh-CN" altLang="en-US"/>
              <a:pPr>
                <a:defRPr/>
              </a:pPr>
              <a:t>‹#›</a:t>
            </a:fld>
            <a:endParaRPr lang="en-US" altLang="zh-CN"/>
          </a:p>
        </p:txBody>
      </p:sp>
      <p:sp>
        <p:nvSpPr>
          <p:cNvPr id="6" name="Rectangle 16"/>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8007004C-177A-46B0-8255-C909CFCD454D}" type="slidenum">
              <a:rPr lang="zh-CN" altLang="en-US"/>
              <a:pPr>
                <a:defRPr/>
              </a:pPr>
              <a:t>‹#›</a:t>
            </a:fld>
            <a:endParaRPr lang="en-US" altLang="zh-CN"/>
          </a:p>
        </p:txBody>
      </p:sp>
      <p:sp>
        <p:nvSpPr>
          <p:cNvPr id="6" name="Rectangle 16"/>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765175"/>
            <a:ext cx="4105275" cy="5472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14875" y="765175"/>
            <a:ext cx="4105275" cy="5472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7E2EACA7-50D3-4A65-8ACD-AE41F7345C5E}" type="slidenum">
              <a:rPr lang="zh-CN" altLang="en-US"/>
              <a:pPr>
                <a:defRPr/>
              </a:pPr>
              <a:t>‹#›</a:t>
            </a:fld>
            <a:endParaRPr lang="en-US" altLang="zh-CN"/>
          </a:p>
        </p:txBody>
      </p:sp>
      <p:sp>
        <p:nvSpPr>
          <p:cNvPr id="7" name="Rectangle 16"/>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8" name="Rectangle 3"/>
          <p:cNvSpPr>
            <a:spLocks noGrp="1" noChangeArrowheads="1"/>
          </p:cNvSpPr>
          <p:nvPr>
            <p:ph type="sldNum" sz="quarter" idx="11"/>
          </p:nvPr>
        </p:nvSpPr>
        <p:spPr>
          <a:ln/>
        </p:spPr>
        <p:txBody>
          <a:bodyPr/>
          <a:lstStyle>
            <a:lvl1pPr>
              <a:defRPr/>
            </a:lvl1pPr>
          </a:lstStyle>
          <a:p>
            <a:pPr>
              <a:defRPr/>
            </a:pPr>
            <a:fld id="{4053E9A3-A848-4757-93D7-328FA871A572}" type="slidenum">
              <a:rPr lang="zh-CN" altLang="en-US"/>
              <a:pPr>
                <a:defRPr/>
              </a:pPr>
              <a:t>‹#›</a:t>
            </a:fld>
            <a:endParaRPr lang="en-US" altLang="zh-CN"/>
          </a:p>
        </p:txBody>
      </p:sp>
      <p:sp>
        <p:nvSpPr>
          <p:cNvPr id="9" name="Rectangle 16"/>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4" name="Rectangle 3"/>
          <p:cNvSpPr>
            <a:spLocks noGrp="1" noChangeArrowheads="1"/>
          </p:cNvSpPr>
          <p:nvPr>
            <p:ph type="sldNum" sz="quarter" idx="11"/>
          </p:nvPr>
        </p:nvSpPr>
        <p:spPr>
          <a:ln/>
        </p:spPr>
        <p:txBody>
          <a:bodyPr/>
          <a:lstStyle>
            <a:lvl1pPr>
              <a:defRPr/>
            </a:lvl1pPr>
          </a:lstStyle>
          <a:p>
            <a:pPr>
              <a:defRPr/>
            </a:pPr>
            <a:fld id="{C8BA0B1B-49D4-4A14-8872-B7F82AA0EE3C}" type="slidenum">
              <a:rPr lang="zh-CN" altLang="en-US"/>
              <a:pPr>
                <a:defRPr/>
              </a:pPr>
              <a:t>‹#›</a:t>
            </a:fld>
            <a:endParaRPr lang="en-US" altLang="zh-CN"/>
          </a:p>
        </p:txBody>
      </p:sp>
      <p:sp>
        <p:nvSpPr>
          <p:cNvPr id="5" name="Rectangle 16"/>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3" name="Rectangle 3"/>
          <p:cNvSpPr>
            <a:spLocks noGrp="1" noChangeArrowheads="1"/>
          </p:cNvSpPr>
          <p:nvPr>
            <p:ph type="sldNum" sz="quarter" idx="11"/>
          </p:nvPr>
        </p:nvSpPr>
        <p:spPr>
          <a:ln/>
        </p:spPr>
        <p:txBody>
          <a:bodyPr/>
          <a:lstStyle>
            <a:lvl1pPr>
              <a:defRPr/>
            </a:lvl1pPr>
          </a:lstStyle>
          <a:p>
            <a:pPr>
              <a:defRPr/>
            </a:pPr>
            <a:fld id="{F9A96595-AD87-4E17-96AC-F59A8B4FDD94}" type="slidenum">
              <a:rPr lang="zh-CN" altLang="en-US"/>
              <a:pPr>
                <a:defRPr/>
              </a:pPr>
              <a:t>‹#›</a:t>
            </a:fld>
            <a:endParaRPr lang="en-US" altLang="zh-CN"/>
          </a:p>
        </p:txBody>
      </p:sp>
      <p:sp>
        <p:nvSpPr>
          <p:cNvPr id="4" name="Rectangle 16"/>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3FE0B89C-E8AF-4548-BC66-FC1BBF93E703}" type="slidenum">
              <a:rPr lang="zh-CN" altLang="en-US"/>
              <a:pPr>
                <a:defRPr/>
              </a:pPr>
              <a:t>‹#›</a:t>
            </a:fld>
            <a:endParaRPr lang="en-US" altLang="zh-CN"/>
          </a:p>
        </p:txBody>
      </p:sp>
      <p:sp>
        <p:nvSpPr>
          <p:cNvPr id="7" name="Rectangle 16"/>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E52AF2A8-4674-4857-97CA-97A00336295B}" type="slidenum">
              <a:rPr lang="zh-CN" altLang="en-US"/>
              <a:pPr>
                <a:defRPr/>
              </a:pPr>
              <a:t>‹#›</a:t>
            </a:fld>
            <a:endParaRPr lang="en-US" altLang="zh-CN"/>
          </a:p>
        </p:txBody>
      </p:sp>
      <p:sp>
        <p:nvSpPr>
          <p:cNvPr id="7" name="Rectangle 16"/>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266" name="Group 19"/>
          <p:cNvGrpSpPr>
            <a:grpSpLocks/>
          </p:cNvGrpSpPr>
          <p:nvPr userDrawn="1"/>
        </p:nvGrpSpPr>
        <p:grpSpPr bwMode="auto">
          <a:xfrm>
            <a:off x="0" y="0"/>
            <a:ext cx="9144000" cy="566738"/>
            <a:chOff x="0" y="0"/>
            <a:chExt cx="5760" cy="357"/>
          </a:xfrm>
        </p:grpSpPr>
        <p:sp>
          <p:nvSpPr>
            <p:cNvPr id="178181" name="Rectangle 5"/>
            <p:cNvSpPr>
              <a:spLocks noChangeArrowheads="1"/>
            </p:cNvSpPr>
            <p:nvPr userDrawn="1"/>
          </p:nvSpPr>
          <p:spPr bwMode="auto">
            <a:xfrm>
              <a:off x="0" y="0"/>
              <a:ext cx="180" cy="344"/>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defRPr/>
              </a:pPr>
              <a:endParaRPr lang="zh-CN" altLang="en-US" b="0"/>
            </a:p>
          </p:txBody>
        </p:sp>
        <p:sp>
          <p:nvSpPr>
            <p:cNvPr id="178182" name="Rectangle 6"/>
            <p:cNvSpPr>
              <a:spLocks noChangeArrowheads="1"/>
            </p:cNvSpPr>
            <p:nvPr userDrawn="1"/>
          </p:nvSpPr>
          <p:spPr bwMode="auto">
            <a:xfrm>
              <a:off x="238" y="85"/>
              <a:ext cx="5500" cy="173"/>
            </a:xfrm>
            <a:prstGeom prst="rect">
              <a:avLst/>
            </a:prstGeom>
            <a:gradFill rotWithShape="0">
              <a:gsLst>
                <a:gs pos="0">
                  <a:srgbClr val="FFFFCC"/>
                </a:gs>
                <a:gs pos="100000">
                  <a:schemeClr val="bg1"/>
                </a:gs>
              </a:gsLst>
              <a:lin ang="0" scaled="1"/>
            </a:gradFill>
            <a:ln w="9525">
              <a:noFill/>
              <a:miter lim="800000"/>
              <a:headEnd/>
              <a:tailEnd/>
            </a:ln>
          </p:spPr>
          <p:txBody>
            <a:bodyPr/>
            <a:lstStyle/>
            <a:p>
              <a:pPr algn="l">
                <a:defRPr/>
              </a:pPr>
              <a:endParaRPr lang="zh-CN" altLang="en-US" b="0"/>
            </a:p>
          </p:txBody>
        </p:sp>
        <p:sp>
          <p:nvSpPr>
            <p:cNvPr id="178183" name="Rectangle 7"/>
            <p:cNvSpPr>
              <a:spLocks noChangeArrowheads="1"/>
            </p:cNvSpPr>
            <p:nvPr userDrawn="1"/>
          </p:nvSpPr>
          <p:spPr bwMode="auto">
            <a:xfrm>
              <a:off x="236" y="85"/>
              <a:ext cx="87" cy="89"/>
            </a:xfrm>
            <a:prstGeom prst="rect">
              <a:avLst/>
            </a:prstGeom>
            <a:solidFill>
              <a:srgbClr val="33CC33">
                <a:alpha val="14999"/>
              </a:srgbClr>
            </a:solidFill>
            <a:ln w="9525">
              <a:noFill/>
              <a:miter lim="800000"/>
              <a:headEnd/>
              <a:tailEnd/>
            </a:ln>
          </p:spPr>
          <p:txBody>
            <a:bodyPr/>
            <a:lstStyle/>
            <a:p>
              <a:pPr algn="l">
                <a:defRPr/>
              </a:pPr>
              <a:endParaRPr lang="zh-CN" altLang="en-US" sz="1800" b="0">
                <a:solidFill>
                  <a:schemeClr val="hlink"/>
                </a:solidFill>
                <a:latin typeface="Arial" charset="0"/>
              </a:endParaRPr>
            </a:p>
          </p:txBody>
        </p:sp>
        <p:sp>
          <p:nvSpPr>
            <p:cNvPr id="178184" name="Rectangle 8"/>
            <p:cNvSpPr>
              <a:spLocks noChangeArrowheads="1"/>
            </p:cNvSpPr>
            <p:nvPr userDrawn="1"/>
          </p:nvSpPr>
          <p:spPr bwMode="auto">
            <a:xfrm>
              <a:off x="323" y="0"/>
              <a:ext cx="88" cy="87"/>
            </a:xfrm>
            <a:prstGeom prst="rect">
              <a:avLst/>
            </a:prstGeom>
            <a:solidFill>
              <a:srgbClr val="33CC33">
                <a:alpha val="14999"/>
              </a:srgbClr>
            </a:solidFill>
            <a:ln w="9525">
              <a:noFill/>
              <a:miter lim="800000"/>
              <a:headEnd/>
              <a:tailEnd/>
            </a:ln>
          </p:spPr>
          <p:txBody>
            <a:bodyPr/>
            <a:lstStyle/>
            <a:p>
              <a:pPr algn="l">
                <a:defRPr/>
              </a:pPr>
              <a:endParaRPr lang="zh-CN" altLang="en-US" sz="1800" b="0">
                <a:solidFill>
                  <a:schemeClr val="hlink"/>
                </a:solidFill>
                <a:latin typeface="Arial" charset="0"/>
              </a:endParaRPr>
            </a:p>
          </p:txBody>
        </p:sp>
        <p:sp>
          <p:nvSpPr>
            <p:cNvPr id="178185" name="Rectangle 9"/>
            <p:cNvSpPr>
              <a:spLocks noChangeArrowheads="1"/>
            </p:cNvSpPr>
            <p:nvPr userDrawn="1"/>
          </p:nvSpPr>
          <p:spPr bwMode="auto">
            <a:xfrm>
              <a:off x="323" y="85"/>
              <a:ext cx="88" cy="89"/>
            </a:xfrm>
            <a:prstGeom prst="rect">
              <a:avLst/>
            </a:prstGeom>
            <a:solidFill>
              <a:srgbClr val="33CC33">
                <a:alpha val="30000"/>
              </a:srgbClr>
            </a:solidFill>
            <a:ln w="9525">
              <a:noFill/>
              <a:miter lim="800000"/>
              <a:headEnd/>
              <a:tailEnd/>
            </a:ln>
          </p:spPr>
          <p:txBody>
            <a:bodyPr/>
            <a:lstStyle/>
            <a:p>
              <a:pPr algn="l">
                <a:defRPr/>
              </a:pPr>
              <a:endParaRPr lang="zh-CN" altLang="en-US" sz="1800" b="0">
                <a:solidFill>
                  <a:schemeClr val="accent2"/>
                </a:solidFill>
                <a:latin typeface="Arial" charset="0"/>
              </a:endParaRPr>
            </a:p>
          </p:txBody>
        </p:sp>
        <p:sp>
          <p:nvSpPr>
            <p:cNvPr id="178186" name="Rectangle 10"/>
            <p:cNvSpPr>
              <a:spLocks noChangeArrowheads="1"/>
            </p:cNvSpPr>
            <p:nvPr userDrawn="1"/>
          </p:nvSpPr>
          <p:spPr bwMode="auto">
            <a:xfrm>
              <a:off x="151" y="173"/>
              <a:ext cx="86" cy="87"/>
            </a:xfrm>
            <a:prstGeom prst="rect">
              <a:avLst/>
            </a:prstGeom>
            <a:solidFill>
              <a:srgbClr val="33CC33">
                <a:alpha val="14999"/>
              </a:srgbClr>
            </a:solidFill>
            <a:ln w="9525">
              <a:noFill/>
              <a:miter lim="800000"/>
              <a:headEnd/>
              <a:tailEnd/>
            </a:ln>
          </p:spPr>
          <p:txBody>
            <a:bodyPr/>
            <a:lstStyle/>
            <a:p>
              <a:pPr algn="l">
                <a:defRPr/>
              </a:pPr>
              <a:endParaRPr lang="zh-CN" altLang="en-US" sz="1800" b="0">
                <a:solidFill>
                  <a:schemeClr val="hlink"/>
                </a:solidFill>
                <a:latin typeface="Arial" charset="0"/>
              </a:endParaRPr>
            </a:p>
          </p:txBody>
        </p:sp>
        <p:sp>
          <p:nvSpPr>
            <p:cNvPr id="178187" name="Rectangle 11"/>
            <p:cNvSpPr>
              <a:spLocks noChangeArrowheads="1"/>
            </p:cNvSpPr>
            <p:nvPr userDrawn="1"/>
          </p:nvSpPr>
          <p:spPr bwMode="auto">
            <a:xfrm>
              <a:off x="61" y="86"/>
              <a:ext cx="89" cy="87"/>
            </a:xfrm>
            <a:prstGeom prst="rect">
              <a:avLst/>
            </a:prstGeom>
            <a:solidFill>
              <a:srgbClr val="FF00FF">
                <a:alpha val="20000"/>
              </a:srgbClr>
            </a:solidFill>
            <a:ln w="9525">
              <a:noFill/>
              <a:miter lim="800000"/>
              <a:headEnd/>
              <a:tailEnd/>
            </a:ln>
          </p:spPr>
          <p:txBody>
            <a:bodyPr/>
            <a:lstStyle/>
            <a:p>
              <a:pPr algn="l">
                <a:defRPr/>
              </a:pPr>
              <a:endParaRPr lang="zh-CN" altLang="en-US" b="0"/>
            </a:p>
          </p:txBody>
        </p:sp>
        <p:sp>
          <p:nvSpPr>
            <p:cNvPr id="178188" name="Rectangle 12"/>
            <p:cNvSpPr>
              <a:spLocks noChangeArrowheads="1"/>
            </p:cNvSpPr>
            <p:nvPr userDrawn="1"/>
          </p:nvSpPr>
          <p:spPr bwMode="auto">
            <a:xfrm>
              <a:off x="236" y="171"/>
              <a:ext cx="87" cy="87"/>
            </a:xfrm>
            <a:prstGeom prst="rect">
              <a:avLst/>
            </a:prstGeom>
            <a:solidFill>
              <a:srgbClr val="33CC33">
                <a:alpha val="30000"/>
              </a:srgbClr>
            </a:solidFill>
            <a:ln w="9525">
              <a:noFill/>
              <a:miter lim="800000"/>
              <a:headEnd/>
              <a:tailEnd/>
            </a:ln>
          </p:spPr>
          <p:txBody>
            <a:bodyPr/>
            <a:lstStyle/>
            <a:p>
              <a:pPr algn="l">
                <a:defRPr/>
              </a:pPr>
              <a:endParaRPr lang="zh-CN" altLang="en-US" sz="1800" b="0">
                <a:solidFill>
                  <a:schemeClr val="accent2"/>
                </a:solidFill>
                <a:latin typeface="Arial" charset="0"/>
              </a:endParaRPr>
            </a:p>
          </p:txBody>
        </p:sp>
        <p:sp>
          <p:nvSpPr>
            <p:cNvPr id="178189" name="Rectangle 13"/>
            <p:cNvSpPr>
              <a:spLocks noChangeArrowheads="1"/>
            </p:cNvSpPr>
            <p:nvPr userDrawn="1"/>
          </p:nvSpPr>
          <p:spPr bwMode="auto">
            <a:xfrm>
              <a:off x="151" y="258"/>
              <a:ext cx="86" cy="86"/>
            </a:xfrm>
            <a:prstGeom prst="rect">
              <a:avLst/>
            </a:prstGeom>
            <a:solidFill>
              <a:srgbClr val="33CC33">
                <a:alpha val="30000"/>
              </a:srgbClr>
            </a:solidFill>
            <a:ln w="9525">
              <a:noFill/>
              <a:miter lim="800000"/>
              <a:headEnd/>
              <a:tailEnd/>
            </a:ln>
          </p:spPr>
          <p:txBody>
            <a:bodyPr/>
            <a:lstStyle/>
            <a:p>
              <a:pPr algn="l">
                <a:defRPr/>
              </a:pPr>
              <a:endParaRPr lang="zh-CN" altLang="en-US" sz="1800" b="0">
                <a:solidFill>
                  <a:schemeClr val="accent2"/>
                </a:solidFill>
                <a:latin typeface="Arial" charset="0"/>
              </a:endParaRPr>
            </a:p>
          </p:txBody>
        </p:sp>
        <p:sp>
          <p:nvSpPr>
            <p:cNvPr id="178193" name="Rectangle 17"/>
            <p:cNvSpPr>
              <a:spLocks noChangeArrowheads="1"/>
            </p:cNvSpPr>
            <p:nvPr userDrawn="1"/>
          </p:nvSpPr>
          <p:spPr bwMode="auto">
            <a:xfrm>
              <a:off x="0" y="328"/>
              <a:ext cx="5760" cy="29"/>
            </a:xfrm>
            <a:prstGeom prst="rect">
              <a:avLst/>
            </a:prstGeom>
            <a:gradFill rotWithShape="0">
              <a:gsLst>
                <a:gs pos="0">
                  <a:schemeClr val="bg2">
                    <a:alpha val="39999"/>
                  </a:schemeClr>
                </a:gs>
                <a:gs pos="100000">
                  <a:schemeClr val="bg1">
                    <a:alpha val="10001"/>
                  </a:schemeClr>
                </a:gs>
              </a:gsLst>
              <a:lin ang="0" scaled="1"/>
            </a:gradFill>
            <a:ln w="9525">
              <a:noFill/>
              <a:miter lim="800000"/>
              <a:headEnd/>
              <a:tailEnd/>
            </a:ln>
          </p:spPr>
          <p:txBody>
            <a:bodyPr/>
            <a:lstStyle/>
            <a:p>
              <a:pPr algn="l">
                <a:defRPr/>
              </a:pPr>
              <a:endParaRPr lang="zh-CN" altLang="en-US" b="0"/>
            </a:p>
          </p:txBody>
        </p:sp>
      </p:grpSp>
      <p:sp>
        <p:nvSpPr>
          <p:cNvPr id="178178" name="Rectangle 2"/>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smtClean="0">
                <a:latin typeface="+mj-lt"/>
              </a:defRPr>
            </a:lvl1pPr>
          </a:lstStyle>
          <a:p>
            <a:pPr>
              <a:defRPr/>
            </a:pPr>
            <a:endParaRPr lang="en-US" altLang="zh-CN"/>
          </a:p>
        </p:txBody>
      </p:sp>
      <p:sp>
        <p:nvSpPr>
          <p:cNvPr id="178179" name="Rectangle 3"/>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smtClean="0">
                <a:latin typeface="Arial Black" pitchFamily="34" charset="0"/>
              </a:defRPr>
            </a:lvl1pPr>
          </a:lstStyle>
          <a:p>
            <a:pPr>
              <a:defRPr/>
            </a:pPr>
            <a:fld id="{D386CA7C-FAA8-4E98-A881-83957E850120}" type="slidenum">
              <a:rPr lang="zh-CN" altLang="en-US"/>
              <a:pPr>
                <a:defRPr/>
              </a:pPr>
              <a:t>‹#›</a:t>
            </a:fld>
            <a:endParaRPr lang="en-US" altLang="zh-CN"/>
          </a:p>
        </p:txBody>
      </p:sp>
      <p:sp>
        <p:nvSpPr>
          <p:cNvPr id="11269" name="Rectangle 14"/>
          <p:cNvSpPr>
            <a:spLocks noGrp="1" noChangeArrowheads="1"/>
          </p:cNvSpPr>
          <p:nvPr>
            <p:ph type="title"/>
          </p:nvPr>
        </p:nvSpPr>
        <p:spPr bwMode="auto">
          <a:xfrm>
            <a:off x="590550" y="44450"/>
            <a:ext cx="8229600" cy="5238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1270" name="Rectangle 15"/>
          <p:cNvSpPr>
            <a:spLocks noGrp="1" noChangeArrowheads="1"/>
          </p:cNvSpPr>
          <p:nvPr>
            <p:ph type="body" idx="1"/>
          </p:nvPr>
        </p:nvSpPr>
        <p:spPr bwMode="auto">
          <a:xfrm>
            <a:off x="457200" y="765175"/>
            <a:ext cx="8362950" cy="54721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78192" name="Rectangle 16"/>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b="0" smtClean="0">
                <a:latin typeface="+mj-lt"/>
              </a:defRPr>
            </a:lvl1pPr>
          </a:lstStyle>
          <a:p>
            <a:pPr>
              <a:defRPr/>
            </a:pPr>
            <a:endParaRPr lang="en-US" altLang="zh-CN"/>
          </a:p>
        </p:txBody>
      </p:sp>
    </p:spTree>
  </p:cSld>
  <p:clrMap bg1="lt1" tx1="dk1" bg2="lt2" tx2="dk2" accent1="accent1" accent2="accent2" accent3="accent3" accent4="accent4" accent5="accent5" accent6="accent6" hlink="hlink" folHlink="folHlink"/>
  <p:sldLayoutIdLst>
    <p:sldLayoutId id="2147483676"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ransition spd="med"/>
  <p:hf hdr="0" ft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黑体" pitchFamily="2" charset="-122"/>
        </a:defRPr>
      </a:lvl2pPr>
      <a:lvl3pPr algn="l" rtl="0" eaLnBrk="0" fontAlgn="base" hangingPunct="0">
        <a:spcBef>
          <a:spcPct val="0"/>
        </a:spcBef>
        <a:spcAft>
          <a:spcPct val="0"/>
        </a:spcAft>
        <a:defRPr sz="2800" b="1">
          <a:solidFill>
            <a:schemeClr val="bg2"/>
          </a:solidFill>
          <a:latin typeface="Arial" charset="0"/>
          <a:ea typeface="黑体" pitchFamily="2" charset="-122"/>
        </a:defRPr>
      </a:lvl3pPr>
      <a:lvl4pPr algn="l" rtl="0" eaLnBrk="0" fontAlgn="base" hangingPunct="0">
        <a:spcBef>
          <a:spcPct val="0"/>
        </a:spcBef>
        <a:spcAft>
          <a:spcPct val="0"/>
        </a:spcAft>
        <a:defRPr sz="2800" b="1">
          <a:solidFill>
            <a:schemeClr val="bg2"/>
          </a:solidFill>
          <a:latin typeface="Arial" charset="0"/>
          <a:ea typeface="黑体" pitchFamily="2" charset="-122"/>
        </a:defRPr>
      </a:lvl4pPr>
      <a:lvl5pPr algn="l" rtl="0" eaLnBrk="0" fontAlgn="base" hangingPunct="0">
        <a:spcBef>
          <a:spcPct val="0"/>
        </a:spcBef>
        <a:spcAft>
          <a:spcPct val="0"/>
        </a:spcAft>
        <a:defRPr sz="2800" b="1">
          <a:solidFill>
            <a:schemeClr val="bg2"/>
          </a:solidFill>
          <a:latin typeface="Arial" charset="0"/>
          <a:ea typeface="黑体" pitchFamily="2" charset="-122"/>
        </a:defRPr>
      </a:lvl5pPr>
      <a:lvl6pPr marL="457200" algn="l" rtl="0" fontAlgn="base">
        <a:spcBef>
          <a:spcPct val="0"/>
        </a:spcBef>
        <a:spcAft>
          <a:spcPct val="0"/>
        </a:spcAft>
        <a:defRPr sz="2800" b="1">
          <a:solidFill>
            <a:schemeClr val="bg2"/>
          </a:solidFill>
          <a:latin typeface="Arial" charset="0"/>
          <a:ea typeface="黑体" pitchFamily="2" charset="-122"/>
        </a:defRPr>
      </a:lvl6pPr>
      <a:lvl7pPr marL="914400" algn="l" rtl="0" fontAlgn="base">
        <a:spcBef>
          <a:spcPct val="0"/>
        </a:spcBef>
        <a:spcAft>
          <a:spcPct val="0"/>
        </a:spcAft>
        <a:defRPr sz="2800" b="1">
          <a:solidFill>
            <a:schemeClr val="bg2"/>
          </a:solidFill>
          <a:latin typeface="Arial" charset="0"/>
          <a:ea typeface="黑体" pitchFamily="2" charset="-122"/>
        </a:defRPr>
      </a:lvl7pPr>
      <a:lvl8pPr marL="1371600" algn="l" rtl="0" fontAlgn="base">
        <a:spcBef>
          <a:spcPct val="0"/>
        </a:spcBef>
        <a:spcAft>
          <a:spcPct val="0"/>
        </a:spcAft>
        <a:defRPr sz="2800" b="1">
          <a:solidFill>
            <a:schemeClr val="bg2"/>
          </a:solidFill>
          <a:latin typeface="Arial" charset="0"/>
          <a:ea typeface="黑体" pitchFamily="2" charset="-122"/>
        </a:defRPr>
      </a:lvl8pPr>
      <a:lvl9pPr marL="1828800" algn="l" rtl="0" fontAlgn="base">
        <a:spcBef>
          <a:spcPct val="0"/>
        </a:spcBef>
        <a:spcAft>
          <a:spcPct val="0"/>
        </a:spcAft>
        <a:defRPr sz="2800" b="1">
          <a:solidFill>
            <a:schemeClr val="bg2"/>
          </a:solidFill>
          <a:latin typeface="Arial" charset="0"/>
          <a:ea typeface="黑体" pitchFamily="2" charset="-122"/>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sz="2800" b="1">
          <a:solidFill>
            <a:schemeClr val="tx1"/>
          </a:solidFill>
          <a:latin typeface="+mn-lt"/>
          <a:ea typeface="+mn-ea"/>
          <a:cs typeface="+mn-cs"/>
        </a:defRPr>
      </a:lvl1pPr>
      <a:lvl2pPr marL="714375" indent="-357188" algn="l" rtl="0" eaLnBrk="0" fontAlgn="base" hangingPunct="0">
        <a:spcBef>
          <a:spcPct val="20000"/>
        </a:spcBef>
        <a:spcAft>
          <a:spcPct val="0"/>
        </a:spcAft>
        <a:buClr>
          <a:srgbClr val="006600"/>
        </a:buClr>
        <a:buSzPct val="75000"/>
        <a:buFont typeface="Wingdings" pitchFamily="2" charset="2"/>
        <a:buChar char="l"/>
        <a:defRPr sz="2800" b="1">
          <a:solidFill>
            <a:schemeClr val="tx1"/>
          </a:solidFill>
          <a:latin typeface="+mn-lt"/>
          <a:ea typeface="+mn-ea"/>
        </a:defRPr>
      </a:lvl2pPr>
      <a:lvl3pPr marL="1079500" indent="-365125" algn="l" rtl="0" eaLnBrk="0" fontAlgn="base" hangingPunct="0">
        <a:spcBef>
          <a:spcPct val="20000"/>
        </a:spcBef>
        <a:spcAft>
          <a:spcPct val="0"/>
        </a:spcAft>
        <a:buClr>
          <a:srgbClr val="FF6600"/>
        </a:buClr>
        <a:buSzPct val="65000"/>
        <a:buFont typeface="Wingdings" pitchFamily="2" charset="2"/>
        <a:buChar char="p"/>
        <a:defRPr sz="2800" b="1">
          <a:solidFill>
            <a:schemeClr val="tx1"/>
          </a:solidFill>
          <a:latin typeface="+mn-lt"/>
          <a:ea typeface="+mn-ea"/>
        </a:defRPr>
      </a:lvl3pPr>
      <a:lvl4pPr marL="1436688" indent="-357188" algn="l" rtl="0" eaLnBrk="0" fontAlgn="base" hangingPunct="0">
        <a:spcBef>
          <a:spcPct val="20000"/>
        </a:spcBef>
        <a:spcAft>
          <a:spcPct val="0"/>
        </a:spcAft>
        <a:buClr>
          <a:srgbClr val="FF0066"/>
        </a:buClr>
        <a:buSzPct val="75000"/>
        <a:buFont typeface="Wingdings" pitchFamily="2" charset="2"/>
        <a:buChar char="u"/>
        <a:defRPr sz="2400" b="1">
          <a:solidFill>
            <a:schemeClr val="tx1"/>
          </a:solidFill>
          <a:latin typeface="+mn-lt"/>
          <a:ea typeface="楷体" panose="02010609060101010101" pitchFamily="49" charset="-122"/>
        </a:defRPr>
      </a:lvl4pPr>
      <a:lvl5pPr marL="1793875" indent="-357188" algn="l" rtl="0" eaLnBrk="0" fontAlgn="base" hangingPunct="0">
        <a:spcBef>
          <a:spcPct val="20000"/>
        </a:spcBef>
        <a:spcAft>
          <a:spcPct val="0"/>
        </a:spcAft>
        <a:buClr>
          <a:srgbClr val="0066FF"/>
        </a:buClr>
        <a:buSzPct val="75000"/>
        <a:buFont typeface="Wingdings" pitchFamily="2" charset="2"/>
        <a:buChar char="ü"/>
        <a:defRPr sz="2400" b="1">
          <a:solidFill>
            <a:schemeClr val="tx1"/>
          </a:solidFill>
          <a:latin typeface="+mn-lt"/>
          <a:ea typeface="楷体" panose="02010609060101010101" pitchFamily="49" charset="-122"/>
        </a:defRPr>
      </a:lvl5pPr>
      <a:lvl6pPr marL="27876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6pPr>
      <a:lvl7pPr marL="32448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7pPr>
      <a:lvl8pPr marL="37020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8pPr>
      <a:lvl9pPr marL="41592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3.wmf"/></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5.wmf"/><Relationship Id="rId5" Type="http://schemas.openxmlformats.org/officeDocument/2006/relationships/oleObject" Target="../embeddings/oleObject6.bin"/><Relationship Id="rId4" Type="http://schemas.openxmlformats.org/officeDocument/2006/relationships/image" Target="../media/image24.wmf"/></Relationships>
</file>

<file path=ppt/slides/_rels/slide10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26.wmf"/></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27.wmf"/><Relationship Id="rId5" Type="http://schemas.openxmlformats.org/officeDocument/2006/relationships/oleObject" Target="../embeddings/oleObject9.bin"/><Relationship Id="rId4" Type="http://schemas.openxmlformats.org/officeDocument/2006/relationships/image" Target="../media/image26.wm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slide" Target="slide108.xml"/><Relationship Id="rId4" Type="http://schemas.openxmlformats.org/officeDocument/2006/relationships/image" Target="../media/image31.png"/></Relationships>
</file>

<file path=ppt/slides/_rels/slide108.xml.rels><?xml version="1.0" encoding="UTF-8" standalone="yes"?>
<Relationships xmlns="http://schemas.openxmlformats.org/package/2006/relationships"><Relationship Id="rId2" Type="http://schemas.openxmlformats.org/officeDocument/2006/relationships/slide" Target="slide109.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tags" Target="../tags/tag1.xml"/><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slide" Target="slide5.xml"/></Relationships>
</file>

<file path=ppt/slides/_rels/slide13.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slide" Target="slide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slide" Target="slide20.xml"/><Relationship Id="rId1" Type="http://schemas.openxmlformats.org/officeDocument/2006/relationships/slideLayout" Target="../slideLayouts/slideLayout2.xml"/><Relationship Id="rId5" Type="http://schemas.openxmlformats.org/officeDocument/2006/relationships/slide" Target="slide24.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6.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 Target="slide115.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slide" Target="slide60.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7.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1.w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slide" Target="slide9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146" name="Rectangle 2"/>
          <p:cNvSpPr>
            <a:spLocks noGrp="1" noChangeArrowheads="1"/>
          </p:cNvSpPr>
          <p:nvPr>
            <p:ph type="subTitle" idx="1"/>
          </p:nvPr>
        </p:nvSpPr>
        <p:spPr>
          <a:xfrm>
            <a:off x="1331641" y="1700213"/>
            <a:ext cx="7667898" cy="2592387"/>
          </a:xfrm>
          <a:noFill/>
        </p:spPr>
        <p:txBody>
          <a:bodyPr anchor="ctr"/>
          <a:lstStyle/>
          <a:p>
            <a:pPr algn="l" eaLnBrk="1" hangingPunct="1">
              <a:spcBef>
                <a:spcPct val="10000"/>
              </a:spcBef>
              <a:buClrTx/>
              <a:buFont typeface="Arial" charset="0"/>
              <a:buNone/>
            </a:pPr>
            <a:r>
              <a:rPr lang="zh-CN" altLang="en-US" sz="4000" b="0" dirty="0">
                <a:solidFill>
                  <a:srgbClr val="FFFFFF"/>
                </a:solidFill>
                <a:latin typeface="Arial" charset="0"/>
                <a:ea typeface="黑体" pitchFamily="2" charset="-122"/>
              </a:rPr>
              <a:t>		计算机</a:t>
            </a:r>
            <a:r>
              <a:rPr lang="zh-CN" altLang="en-US" sz="4000" b="0" dirty="0">
                <a:solidFill>
                  <a:srgbClr val="FFCC00"/>
                </a:solidFill>
                <a:latin typeface="Arial" charset="0"/>
                <a:ea typeface="黑体" pitchFamily="2" charset="-122"/>
              </a:rPr>
              <a:t>组织</a:t>
            </a:r>
            <a:r>
              <a:rPr lang="zh-CN" altLang="en-US" sz="4000" b="0" dirty="0">
                <a:solidFill>
                  <a:srgbClr val="FFFFFF"/>
                </a:solidFill>
                <a:latin typeface="Arial" charset="0"/>
                <a:ea typeface="黑体" pitchFamily="2" charset="-122"/>
              </a:rPr>
              <a:t>与</a:t>
            </a:r>
            <a:r>
              <a:rPr lang="zh-CN" altLang="en-US" sz="4000" b="0" dirty="0">
                <a:solidFill>
                  <a:srgbClr val="FFCC00"/>
                </a:solidFill>
                <a:latin typeface="Arial" charset="0"/>
                <a:ea typeface="黑体" pitchFamily="2" charset="-122"/>
              </a:rPr>
              <a:t>体系结构</a:t>
            </a:r>
          </a:p>
          <a:p>
            <a:pPr algn="l" eaLnBrk="1" hangingPunct="1">
              <a:spcBef>
                <a:spcPct val="50000"/>
              </a:spcBef>
              <a:buClrTx/>
              <a:buFont typeface="Arial" charset="0"/>
              <a:buNone/>
            </a:pPr>
            <a:r>
              <a:rPr lang="zh-CN" altLang="en-US" sz="4000" b="0" dirty="0">
                <a:solidFill>
                  <a:srgbClr val="FFCC99"/>
                </a:solidFill>
                <a:latin typeface="Arial" charset="0"/>
                <a:ea typeface="黑体" pitchFamily="2" charset="-122"/>
              </a:rPr>
              <a:t>	</a:t>
            </a:r>
            <a:r>
              <a:rPr lang="en-US" altLang="zh-CN" sz="4000" b="0" dirty="0">
                <a:solidFill>
                  <a:srgbClr val="FFCC99"/>
                </a:solidFill>
                <a:latin typeface="Arial" charset="0"/>
                <a:ea typeface="黑体" pitchFamily="2" charset="-122"/>
              </a:rPr>
              <a:t>	</a:t>
            </a:r>
            <a:r>
              <a:rPr lang="zh-CN" altLang="en-US" sz="3600" b="0" dirty="0">
                <a:solidFill>
                  <a:srgbClr val="FFCC99"/>
                </a:solidFill>
                <a:latin typeface="Arial" charset="0"/>
                <a:ea typeface="黑体" pitchFamily="2" charset="-122"/>
              </a:rPr>
              <a:t>学时：</a:t>
            </a:r>
            <a:r>
              <a:rPr lang="en-US" altLang="zh-CN" sz="3600" b="0" dirty="0">
                <a:solidFill>
                  <a:srgbClr val="FFCC99"/>
                </a:solidFill>
                <a:latin typeface="Arial" charset="0"/>
                <a:ea typeface="黑体" pitchFamily="2" charset="-122"/>
              </a:rPr>
              <a:t>78</a:t>
            </a:r>
            <a:r>
              <a:rPr lang="en-US" altLang="zh-CN" sz="3600" b="0" dirty="0">
                <a:solidFill>
                  <a:srgbClr val="FFCC99"/>
                </a:solidFill>
                <a:latin typeface="黑体" panose="02010609060101010101" pitchFamily="49" charset="-122"/>
                <a:ea typeface="黑体" panose="02010609060101010101" pitchFamily="49" charset="-122"/>
              </a:rPr>
              <a:t>(</a:t>
            </a:r>
            <a:r>
              <a:rPr lang="zh-CN" altLang="en-US" sz="3600" b="0" dirty="0">
                <a:solidFill>
                  <a:srgbClr val="FFCC99"/>
                </a:solidFill>
                <a:latin typeface="Arial" charset="0"/>
                <a:ea typeface="黑体" pitchFamily="2" charset="-122"/>
              </a:rPr>
              <a:t>课堂</a:t>
            </a:r>
            <a:r>
              <a:rPr lang="en-US" altLang="zh-CN" sz="3600" b="0" dirty="0">
                <a:solidFill>
                  <a:srgbClr val="FFCC99"/>
                </a:solidFill>
                <a:latin typeface="黑体" panose="02010609060101010101" pitchFamily="49" charset="-122"/>
                <a:ea typeface="黑体" panose="02010609060101010101" pitchFamily="49" charset="-122"/>
              </a:rPr>
              <a:t>)</a:t>
            </a:r>
            <a:r>
              <a:rPr lang="zh-CN" altLang="en-US" sz="3600" b="0" dirty="0">
                <a:solidFill>
                  <a:srgbClr val="FFCC99"/>
                </a:solidFill>
                <a:latin typeface="Arial" charset="0"/>
                <a:ea typeface="黑体" pitchFamily="2" charset="-122"/>
              </a:rPr>
              <a:t>＋</a:t>
            </a:r>
            <a:r>
              <a:rPr lang="en-US" altLang="zh-CN" sz="3600" b="0" dirty="0">
                <a:solidFill>
                  <a:srgbClr val="FFCC99"/>
                </a:solidFill>
                <a:latin typeface="Arial" charset="0"/>
                <a:ea typeface="黑体" pitchFamily="2" charset="-122"/>
              </a:rPr>
              <a:t>20</a:t>
            </a:r>
            <a:r>
              <a:rPr lang="en-US" altLang="zh-CN" sz="3600" b="0" dirty="0">
                <a:solidFill>
                  <a:srgbClr val="FFCC99"/>
                </a:solidFill>
                <a:latin typeface="黑体" panose="02010609060101010101" pitchFamily="49" charset="-122"/>
                <a:ea typeface="黑体" panose="02010609060101010101" pitchFamily="49" charset="-122"/>
              </a:rPr>
              <a:t>(</a:t>
            </a:r>
            <a:r>
              <a:rPr lang="zh-CN" altLang="en-US" sz="3600" b="0" dirty="0">
                <a:solidFill>
                  <a:srgbClr val="FFCC99"/>
                </a:solidFill>
                <a:latin typeface="Arial" charset="0"/>
                <a:ea typeface="黑体" pitchFamily="2" charset="-122"/>
              </a:rPr>
              <a:t>实验</a:t>
            </a:r>
            <a:r>
              <a:rPr lang="en-US" altLang="zh-CN" sz="3600" b="0" dirty="0">
                <a:solidFill>
                  <a:srgbClr val="FFCC99"/>
                </a:solidFill>
                <a:latin typeface="黑体" panose="02010609060101010101" pitchFamily="49" charset="-122"/>
                <a:ea typeface="黑体" panose="02010609060101010101" pitchFamily="49" charset="-122"/>
              </a:rPr>
              <a:t>)</a:t>
            </a:r>
          </a:p>
          <a:p>
            <a:pPr algn="l" eaLnBrk="1" hangingPunct="1">
              <a:spcBef>
                <a:spcPct val="10000"/>
              </a:spcBef>
              <a:buClrTx/>
              <a:buFont typeface="Arial" charset="0"/>
              <a:buNone/>
            </a:pPr>
            <a:r>
              <a:rPr lang="zh-CN" altLang="en-US" sz="3600" b="0" dirty="0">
                <a:solidFill>
                  <a:srgbClr val="FFCC99"/>
                </a:solidFill>
                <a:latin typeface="Arial" charset="0"/>
                <a:ea typeface="黑体" pitchFamily="2" charset="-122"/>
              </a:rPr>
              <a:t>		学分：</a:t>
            </a:r>
            <a:r>
              <a:rPr lang="en-US" altLang="zh-CN" sz="3600" b="0" dirty="0">
                <a:solidFill>
                  <a:srgbClr val="FFCC99"/>
                </a:solidFill>
                <a:latin typeface="Arial" charset="0"/>
                <a:ea typeface="黑体" pitchFamily="2" charset="-122"/>
              </a:rPr>
              <a:t>5.5</a:t>
            </a:r>
          </a:p>
        </p:txBody>
      </p:sp>
      <p:sp>
        <p:nvSpPr>
          <p:cNvPr id="774148" name="Text Box 4"/>
          <p:cNvSpPr txBox="1">
            <a:spLocks noChangeArrowheads="1"/>
          </p:cNvSpPr>
          <p:nvPr/>
        </p:nvSpPr>
        <p:spPr bwMode="auto">
          <a:xfrm>
            <a:off x="5148262" y="4438853"/>
            <a:ext cx="3888233" cy="646331"/>
          </a:xfrm>
          <a:prstGeom prst="rect">
            <a:avLst/>
          </a:prstGeom>
          <a:noFill/>
          <a:ln w="28575" algn="ctr">
            <a:noFill/>
            <a:miter lim="800000"/>
            <a:headEnd/>
            <a:tailEnd type="none" w="med" len="lg"/>
          </a:ln>
        </p:spPr>
        <p:txBody>
          <a:bodyPr wrap="square">
            <a:spAutoFit/>
          </a:bodyPr>
          <a:lstStyle/>
          <a:p>
            <a:pPr algn="l">
              <a:spcBef>
                <a:spcPct val="50000"/>
              </a:spcBef>
            </a:pPr>
            <a:r>
              <a:rPr lang="zh-CN" altLang="en-US" sz="3600" b="0" dirty="0">
                <a:latin typeface="Arial" charset="0"/>
                <a:ea typeface="楷体" panose="02010609060101010101" pitchFamily="49" charset="-122"/>
              </a:rPr>
              <a:t>车向泉</a:t>
            </a:r>
            <a:endParaRPr lang="en-US" altLang="zh-CN" sz="2800" b="0" dirty="0">
              <a:latin typeface="Arial" charset="0"/>
              <a:ea typeface="楷体" panose="02010609060101010101" pitchFamily="49" charset="-122"/>
            </a:endParaRPr>
          </a:p>
        </p:txBody>
      </p:sp>
      <p:sp>
        <p:nvSpPr>
          <p:cNvPr id="4" name="Text Box 4"/>
          <p:cNvSpPr txBox="1">
            <a:spLocks noChangeArrowheads="1"/>
          </p:cNvSpPr>
          <p:nvPr/>
        </p:nvSpPr>
        <p:spPr bwMode="auto">
          <a:xfrm>
            <a:off x="3131841" y="5085184"/>
            <a:ext cx="5904656" cy="523220"/>
          </a:xfrm>
          <a:prstGeom prst="rect">
            <a:avLst/>
          </a:prstGeom>
          <a:noFill/>
          <a:ln w="28575" algn="ctr">
            <a:noFill/>
            <a:miter lim="800000"/>
            <a:headEnd/>
            <a:tailEnd type="none" w="med" len="lg"/>
          </a:ln>
        </p:spPr>
        <p:txBody>
          <a:bodyPr wrap="square">
            <a:spAutoFit/>
          </a:bodyPr>
          <a:lstStyle/>
          <a:p>
            <a:pPr algn="l">
              <a:spcBef>
                <a:spcPct val="50000"/>
              </a:spcBef>
            </a:pPr>
            <a:r>
              <a:rPr lang="en-US" altLang="zh-CN" sz="2800" dirty="0">
                <a:latin typeface="+mn-lt"/>
                <a:ea typeface="楷体" panose="02010609060101010101" pitchFamily="49" charset="-122"/>
              </a:rPr>
              <a:t>email: chexq@mail.xidian.edu.cn</a:t>
            </a:r>
            <a:endParaRPr lang="en-US" altLang="zh-CN" sz="2000" dirty="0">
              <a:latin typeface="+mn-lt"/>
              <a:ea typeface="楷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ntr" presetSubtype="0" accel="100000" fill="hold" nodeType="afterEffect">
                                  <p:stCondLst>
                                    <p:cond delay="0"/>
                                  </p:stCondLst>
                                  <p:childTnLst>
                                    <p:set>
                                      <p:cBhvr>
                                        <p:cTn id="6" dur="1" fill="hold">
                                          <p:stCondLst>
                                            <p:cond delay="0"/>
                                          </p:stCondLst>
                                        </p:cTn>
                                        <p:tgtEl>
                                          <p:spTgt spid="774146">
                                            <p:txEl>
                                              <p:pRg st="0" end="0"/>
                                            </p:txEl>
                                          </p:spTgt>
                                        </p:tgtEl>
                                        <p:attrNameLst>
                                          <p:attrName>style.visibility</p:attrName>
                                        </p:attrNameLst>
                                      </p:cBhvr>
                                      <p:to>
                                        <p:strVal val="visible"/>
                                      </p:to>
                                    </p:set>
                                    <p:anim calcmode="lin" valueType="num">
                                      <p:cBhvr>
                                        <p:cTn id="7" dur="500" fill="hold"/>
                                        <p:tgtEl>
                                          <p:spTgt spid="774146">
                                            <p:txEl>
                                              <p:pRg st="0" end="0"/>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774146">
                                            <p:txEl>
                                              <p:pRg st="0" end="0"/>
                                            </p:txEl>
                                          </p:spTgt>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774146">
                                            <p:txEl>
                                              <p:pRg st="0" end="0"/>
                                            </p:txEl>
                                          </p:spTgt>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774146">
                                            <p:txEl>
                                              <p:pRg st="0" end="0"/>
                                            </p:txEl>
                                          </p:spTgt>
                                        </p:tgtEl>
                                        <p:attrNameLst>
                                          <p:attrName>ppt_y</p:attrName>
                                        </p:attrNameLst>
                                      </p:cBhvr>
                                      <p:tavLst>
                                        <p:tav tm="0">
                                          <p:val>
                                            <p:strVal val="#ppt_y"/>
                                          </p:val>
                                        </p:tav>
                                        <p:tav tm="100000">
                                          <p:val>
                                            <p:strVal val="#ppt_y"/>
                                          </p:val>
                                        </p:tav>
                                      </p:tavLst>
                                    </p:anim>
                                  </p:childTnLst>
                                </p:cTn>
                              </p:par>
                            </p:childTnLst>
                          </p:cTn>
                        </p:par>
                        <p:par>
                          <p:cTn id="11" fill="hold">
                            <p:stCondLst>
                              <p:cond delay="500"/>
                            </p:stCondLst>
                            <p:childTnLst>
                              <p:par>
                                <p:cTn id="12" presetID="39" presetClass="entr" presetSubtype="0" accel="100000" fill="hold" nodeType="afterEffect">
                                  <p:stCondLst>
                                    <p:cond delay="0"/>
                                  </p:stCondLst>
                                  <p:childTnLst>
                                    <p:set>
                                      <p:cBhvr>
                                        <p:cTn id="13" dur="1" fill="hold">
                                          <p:stCondLst>
                                            <p:cond delay="0"/>
                                          </p:stCondLst>
                                        </p:cTn>
                                        <p:tgtEl>
                                          <p:spTgt spid="774146">
                                            <p:txEl>
                                              <p:pRg st="1" end="1"/>
                                            </p:txEl>
                                          </p:spTgt>
                                        </p:tgtEl>
                                        <p:attrNameLst>
                                          <p:attrName>style.visibility</p:attrName>
                                        </p:attrNameLst>
                                      </p:cBhvr>
                                      <p:to>
                                        <p:strVal val="visible"/>
                                      </p:to>
                                    </p:set>
                                    <p:anim calcmode="lin" valueType="num">
                                      <p:cBhvr>
                                        <p:cTn id="14" dur="500" fill="hold"/>
                                        <p:tgtEl>
                                          <p:spTgt spid="774146">
                                            <p:txEl>
                                              <p:pRg st="1" end="1"/>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15" dur="500" fill="hold"/>
                                        <p:tgtEl>
                                          <p:spTgt spid="774146">
                                            <p:txEl>
                                              <p:pRg st="1" end="1"/>
                                            </p:txEl>
                                          </p:spTgt>
                                        </p:tgtEl>
                                        <p:attrNameLst>
                                          <p:attrName>ppt_w</p:attrName>
                                        </p:attrNameLst>
                                      </p:cBhvr>
                                      <p:tavLst>
                                        <p:tav tm="0">
                                          <p:val>
                                            <p:strVal val="#ppt_w+.3"/>
                                          </p:val>
                                        </p:tav>
                                        <p:tav tm="50000">
                                          <p:val>
                                            <p:strVal val="#ppt_w+.3"/>
                                          </p:val>
                                        </p:tav>
                                        <p:tav tm="100000">
                                          <p:val>
                                            <p:strVal val="#ppt_w"/>
                                          </p:val>
                                        </p:tav>
                                      </p:tavLst>
                                    </p:anim>
                                    <p:anim calcmode="lin" valueType="num">
                                      <p:cBhvr>
                                        <p:cTn id="16" dur="500" fill="hold"/>
                                        <p:tgtEl>
                                          <p:spTgt spid="774146">
                                            <p:txEl>
                                              <p:pRg st="1" end="1"/>
                                            </p:txEl>
                                          </p:spTgt>
                                        </p:tgtEl>
                                        <p:attrNameLst>
                                          <p:attrName>ppt_x</p:attrName>
                                        </p:attrNameLst>
                                      </p:cBhvr>
                                      <p:tavLst>
                                        <p:tav tm="0">
                                          <p:val>
                                            <p:strVal val="#ppt_x-.3"/>
                                          </p:val>
                                        </p:tav>
                                        <p:tav tm="50000">
                                          <p:val>
                                            <p:strVal val="#ppt_x"/>
                                          </p:val>
                                        </p:tav>
                                        <p:tav tm="100000">
                                          <p:val>
                                            <p:strVal val="#ppt_x"/>
                                          </p:val>
                                        </p:tav>
                                      </p:tavLst>
                                    </p:anim>
                                    <p:anim calcmode="lin" valueType="num">
                                      <p:cBhvr>
                                        <p:cTn id="17" dur="500" fill="hold"/>
                                        <p:tgtEl>
                                          <p:spTgt spid="774146">
                                            <p:txEl>
                                              <p:pRg st="1" end="1"/>
                                            </p:txEl>
                                          </p:spTgt>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39" presetClass="entr" presetSubtype="0" accel="100000" fill="hold" nodeType="afterEffect">
                                  <p:stCondLst>
                                    <p:cond delay="0"/>
                                  </p:stCondLst>
                                  <p:childTnLst>
                                    <p:set>
                                      <p:cBhvr>
                                        <p:cTn id="20" dur="1" fill="hold">
                                          <p:stCondLst>
                                            <p:cond delay="0"/>
                                          </p:stCondLst>
                                        </p:cTn>
                                        <p:tgtEl>
                                          <p:spTgt spid="774146">
                                            <p:txEl>
                                              <p:pRg st="2" end="2"/>
                                            </p:txEl>
                                          </p:spTgt>
                                        </p:tgtEl>
                                        <p:attrNameLst>
                                          <p:attrName>style.visibility</p:attrName>
                                        </p:attrNameLst>
                                      </p:cBhvr>
                                      <p:to>
                                        <p:strVal val="visible"/>
                                      </p:to>
                                    </p:set>
                                    <p:anim calcmode="lin" valueType="num">
                                      <p:cBhvr>
                                        <p:cTn id="21" dur="500" fill="hold"/>
                                        <p:tgtEl>
                                          <p:spTgt spid="774146">
                                            <p:txEl>
                                              <p:pRg st="2" end="2"/>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22" dur="500" fill="hold"/>
                                        <p:tgtEl>
                                          <p:spTgt spid="774146">
                                            <p:txEl>
                                              <p:pRg st="2" end="2"/>
                                            </p:txEl>
                                          </p:spTgt>
                                        </p:tgtEl>
                                        <p:attrNameLst>
                                          <p:attrName>ppt_w</p:attrName>
                                        </p:attrNameLst>
                                      </p:cBhvr>
                                      <p:tavLst>
                                        <p:tav tm="0">
                                          <p:val>
                                            <p:strVal val="#ppt_w+.3"/>
                                          </p:val>
                                        </p:tav>
                                        <p:tav tm="50000">
                                          <p:val>
                                            <p:strVal val="#ppt_w+.3"/>
                                          </p:val>
                                        </p:tav>
                                        <p:tav tm="100000">
                                          <p:val>
                                            <p:strVal val="#ppt_w"/>
                                          </p:val>
                                        </p:tav>
                                      </p:tavLst>
                                    </p:anim>
                                    <p:anim calcmode="lin" valueType="num">
                                      <p:cBhvr>
                                        <p:cTn id="23" dur="500" fill="hold"/>
                                        <p:tgtEl>
                                          <p:spTgt spid="774146">
                                            <p:txEl>
                                              <p:pRg st="2" end="2"/>
                                            </p:txEl>
                                          </p:spTgt>
                                        </p:tgtEl>
                                        <p:attrNameLst>
                                          <p:attrName>ppt_x</p:attrName>
                                        </p:attrNameLst>
                                      </p:cBhvr>
                                      <p:tavLst>
                                        <p:tav tm="0">
                                          <p:val>
                                            <p:strVal val="#ppt_x-.3"/>
                                          </p:val>
                                        </p:tav>
                                        <p:tav tm="50000">
                                          <p:val>
                                            <p:strVal val="#ppt_x"/>
                                          </p:val>
                                        </p:tav>
                                        <p:tav tm="100000">
                                          <p:val>
                                            <p:strVal val="#ppt_x"/>
                                          </p:val>
                                        </p:tav>
                                      </p:tavLst>
                                    </p:anim>
                                    <p:anim calcmode="lin" valueType="num">
                                      <p:cBhvr>
                                        <p:cTn id="24" dur="500" fill="hold"/>
                                        <p:tgtEl>
                                          <p:spTgt spid="774146">
                                            <p:txEl>
                                              <p:pRg st="2" end="2"/>
                                            </p:txEl>
                                          </p:spTgt>
                                        </p:tgtEl>
                                        <p:attrNameLst>
                                          <p:attrName>ppt_y</p:attrName>
                                        </p:attrNameLst>
                                      </p:cBhvr>
                                      <p:tavLst>
                                        <p:tav tm="0">
                                          <p:val>
                                            <p:strVal val="#ppt_y"/>
                                          </p:val>
                                        </p:tav>
                                        <p:tav tm="100000">
                                          <p:val>
                                            <p:strVal val="#ppt_y"/>
                                          </p:val>
                                        </p:tav>
                                      </p:tavLst>
                                    </p:anim>
                                  </p:childTnLst>
                                </p:cTn>
                              </p:par>
                            </p:childTnLst>
                          </p:cTn>
                        </p:par>
                        <p:par>
                          <p:cTn id="25" fill="hold">
                            <p:stCondLst>
                              <p:cond delay="1500"/>
                            </p:stCondLst>
                            <p:childTnLst>
                              <p:par>
                                <p:cTn id="26" presetID="12" presetClass="entr" presetSubtype="4" fill="hold" nodeType="afterEffect">
                                  <p:stCondLst>
                                    <p:cond delay="0"/>
                                  </p:stCondLst>
                                  <p:childTnLst>
                                    <p:set>
                                      <p:cBhvr>
                                        <p:cTn id="27" dur="1" fill="hold">
                                          <p:stCondLst>
                                            <p:cond delay="0"/>
                                          </p:stCondLst>
                                        </p:cTn>
                                        <p:tgtEl>
                                          <p:spTgt spid="774148">
                                            <p:txEl>
                                              <p:pRg st="0" end="0"/>
                                            </p:txEl>
                                          </p:spTgt>
                                        </p:tgtEl>
                                        <p:attrNameLst>
                                          <p:attrName>style.visibility</p:attrName>
                                        </p:attrNameLst>
                                      </p:cBhvr>
                                      <p:to>
                                        <p:strVal val="visible"/>
                                      </p:to>
                                    </p:set>
                                    <p:animEffect transition="in" filter="slide(fromBottom)">
                                      <p:cBhvr>
                                        <p:cTn id="28" dur="500"/>
                                        <p:tgtEl>
                                          <p:spTgt spid="774148">
                                            <p:txEl>
                                              <p:pRg st="0" end="0"/>
                                            </p:txEl>
                                          </p:spTgt>
                                        </p:tgtEl>
                                      </p:cBhvr>
                                    </p:animEffect>
                                  </p:childTnLst>
                                </p:cTn>
                              </p:par>
                            </p:childTnLst>
                          </p:cTn>
                        </p:par>
                        <p:par>
                          <p:cTn id="29" fill="hold">
                            <p:stCondLst>
                              <p:cond delay="2000"/>
                            </p:stCondLst>
                            <p:childTnLst>
                              <p:par>
                                <p:cTn id="30" presetID="39" presetClass="entr" presetSubtype="0" accel="100000" fill="hold" nodeType="afterEffect">
                                  <p:stCondLst>
                                    <p:cond delay="0"/>
                                  </p:stCondLst>
                                  <p:childTnLst>
                                    <p:set>
                                      <p:cBhvr>
                                        <p:cTn id="31" dur="1" fill="hold">
                                          <p:stCondLst>
                                            <p:cond delay="0"/>
                                          </p:stCondLst>
                                        </p:cTn>
                                        <p:tgtEl>
                                          <p:spTgt spid="4">
                                            <p:txEl>
                                              <p:pRg st="0" end="0"/>
                                            </p:txEl>
                                          </p:spTgt>
                                        </p:tgtEl>
                                        <p:attrNameLst>
                                          <p:attrName>style.visibility</p:attrName>
                                        </p:attrNameLst>
                                      </p:cBhvr>
                                      <p:to>
                                        <p:strVal val="visible"/>
                                      </p:to>
                                    </p:set>
                                    <p:anim calcmode="lin" valueType="num">
                                      <p:cBhvr>
                                        <p:cTn id="32" dur="500" fill="hold"/>
                                        <p:tgtEl>
                                          <p:spTgt spid="4">
                                            <p:txEl>
                                              <p:pRg st="0" end="0"/>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33" dur="500" fill="hold"/>
                                        <p:tgtEl>
                                          <p:spTgt spid="4">
                                            <p:txEl>
                                              <p:pRg st="0" end="0"/>
                                            </p:txEl>
                                          </p:spTgt>
                                        </p:tgtEl>
                                        <p:attrNameLst>
                                          <p:attrName>ppt_w</p:attrName>
                                        </p:attrNameLst>
                                      </p:cBhvr>
                                      <p:tavLst>
                                        <p:tav tm="0">
                                          <p:val>
                                            <p:strVal val="#ppt_w+.3"/>
                                          </p:val>
                                        </p:tav>
                                        <p:tav tm="50000">
                                          <p:val>
                                            <p:strVal val="#ppt_w+.3"/>
                                          </p:val>
                                        </p:tav>
                                        <p:tav tm="100000">
                                          <p:val>
                                            <p:strVal val="#ppt_w"/>
                                          </p:val>
                                        </p:tav>
                                      </p:tavLst>
                                    </p:anim>
                                    <p:anim calcmode="lin" valueType="num">
                                      <p:cBhvr>
                                        <p:cTn id="34" dur="500" fill="hold"/>
                                        <p:tgtEl>
                                          <p:spTgt spid="4">
                                            <p:txEl>
                                              <p:pRg st="0" end="0"/>
                                            </p:txEl>
                                          </p:spTgt>
                                        </p:tgtEl>
                                        <p:attrNameLst>
                                          <p:attrName>ppt_x</p:attrName>
                                        </p:attrNameLst>
                                      </p:cBhvr>
                                      <p:tavLst>
                                        <p:tav tm="0">
                                          <p:val>
                                            <p:strVal val="#ppt_x-.3"/>
                                          </p:val>
                                        </p:tav>
                                        <p:tav tm="50000">
                                          <p:val>
                                            <p:strVal val="#ppt_x"/>
                                          </p:val>
                                        </p:tav>
                                        <p:tav tm="100000">
                                          <p:val>
                                            <p:strVal val="#ppt_x"/>
                                          </p:val>
                                        </p:tav>
                                      </p:tavLst>
                                    </p:anim>
                                    <p:anim calcmode="lin" valueType="num">
                                      <p:cBhvr>
                                        <p:cTn id="35"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Babbage Difference Engine </a:t>
            </a:r>
            <a:r>
              <a:rPr lang="zh-CN" altLang="en-US"/>
              <a:t>巴贝奇的差分机</a:t>
            </a:r>
          </a:p>
        </p:txBody>
      </p:sp>
      <p:sp>
        <p:nvSpPr>
          <p:cNvPr id="3" name="内容占位符 2"/>
          <p:cNvSpPr>
            <a:spLocks noGrp="1"/>
          </p:cNvSpPr>
          <p:nvPr>
            <p:ph idx="1"/>
          </p:nvPr>
        </p:nvSpPr>
        <p:spPr>
          <a:xfrm>
            <a:off x="323528" y="1340768"/>
            <a:ext cx="2808312" cy="3528392"/>
          </a:xfrm>
        </p:spPr>
        <p:txBody>
          <a:bodyPr/>
          <a:lstStyle/>
          <a:p>
            <a:r>
              <a:rPr lang="en-US" altLang="zh-CN" sz="2400"/>
              <a:t>Charles Babbage</a:t>
            </a:r>
            <a:r>
              <a:rPr lang="zh-CN" altLang="en-US" sz="2400"/>
              <a:t>在英国皇家资金援助下开发。</a:t>
            </a:r>
            <a:endParaRPr lang="en-US" altLang="zh-CN" sz="2400"/>
          </a:p>
          <a:p>
            <a:r>
              <a:rPr lang="zh-CN" altLang="en-US" sz="2400"/>
              <a:t>能用</a:t>
            </a:r>
            <a:r>
              <a:rPr lang="en-US" altLang="zh-CN" sz="2400"/>
              <a:t>20</a:t>
            </a:r>
            <a:r>
              <a:rPr lang="zh-CN" altLang="en-US" sz="2400"/>
              <a:t>位十进制计算完成</a:t>
            </a:r>
            <a:r>
              <a:rPr lang="en-US" altLang="zh-CN" sz="2400"/>
              <a:t>7</a:t>
            </a:r>
            <a:r>
              <a:rPr lang="zh-CN" altLang="en-US" sz="2400"/>
              <a:t>次多项式的计算。</a:t>
            </a:r>
            <a:endParaRPr lang="en-US" altLang="zh-CN" sz="2400"/>
          </a:p>
          <a:p>
            <a:r>
              <a:rPr lang="en-US" altLang="zh-CN" sz="2400"/>
              <a:t>1833</a:t>
            </a:r>
            <a:r>
              <a:rPr lang="zh-CN" altLang="en-US" sz="2400"/>
              <a:t>年由于开发费用耗尽导致开发中断。</a:t>
            </a:r>
          </a:p>
        </p:txBody>
      </p:sp>
      <p:sp>
        <p:nvSpPr>
          <p:cNvPr id="4" name="灯片编号占位符 3"/>
          <p:cNvSpPr>
            <a:spLocks noGrp="1"/>
          </p:cNvSpPr>
          <p:nvPr>
            <p:ph type="sldNum" sz="quarter" idx="11"/>
          </p:nvPr>
        </p:nvSpPr>
        <p:spPr/>
        <p:txBody>
          <a:bodyPr/>
          <a:lstStyle/>
          <a:p>
            <a:pPr>
              <a:defRPr/>
            </a:pPr>
            <a:fld id="{8C700AD2-48D6-4694-9AFC-F2D1E50529DC}" type="slidenum">
              <a:rPr lang="zh-CN" altLang="en-US" smtClean="0"/>
              <a:pPr>
                <a:defRPr/>
              </a:pPr>
              <a:t>10</a:t>
            </a:fld>
            <a:endParaRPr lang="en-US" altLang="zh-CN"/>
          </a:p>
        </p:txBody>
      </p:sp>
      <p:pic>
        <p:nvPicPr>
          <p:cNvPr id="182274" name="Picture 2"/>
          <p:cNvPicPr>
            <a:picLocks noChangeAspect="1" noChangeArrowheads="1"/>
          </p:cNvPicPr>
          <p:nvPr/>
        </p:nvPicPr>
        <p:blipFill>
          <a:blip r:embed="rId2" cstate="print"/>
          <a:srcRect/>
          <a:stretch>
            <a:fillRect/>
          </a:stretch>
        </p:blipFill>
        <p:spPr bwMode="auto">
          <a:xfrm>
            <a:off x="3117400" y="764704"/>
            <a:ext cx="5487048" cy="4176464"/>
          </a:xfrm>
          <a:prstGeom prst="rect">
            <a:avLst/>
          </a:prstGeom>
          <a:ln>
            <a:noFill/>
          </a:ln>
          <a:effectLst>
            <a:softEdge rad="112500"/>
          </a:effectLst>
        </p:spPr>
      </p:pic>
      <p:sp>
        <p:nvSpPr>
          <p:cNvPr id="6" name="内容占位符 2"/>
          <p:cNvSpPr txBox="1">
            <a:spLocks/>
          </p:cNvSpPr>
          <p:nvPr/>
        </p:nvSpPr>
        <p:spPr bwMode="auto">
          <a:xfrm>
            <a:off x="323528" y="4869160"/>
            <a:ext cx="8280920" cy="1800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chemeClr val="bg2"/>
              </a:buClr>
              <a:buSzPct val="75000"/>
              <a:buFont typeface="Wingdings" pitchFamily="2" charset="2"/>
              <a:buChar char="n"/>
              <a:tabLst/>
              <a:defRPr/>
            </a:pPr>
            <a:r>
              <a:rPr kumimoji="0" lang="en-US" altLang="zh-CN" sz="2400" b="1" i="0" u="none" strike="noStrike" kern="0" cap="none" spc="0" normalizeH="0" baseline="0" noProof="0">
                <a:ln>
                  <a:noFill/>
                </a:ln>
                <a:solidFill>
                  <a:schemeClr val="tx1"/>
                </a:solidFill>
                <a:effectLst/>
                <a:uLnTx/>
                <a:uFillTx/>
                <a:latin typeface="+mn-lt"/>
                <a:ea typeface="+mn-ea"/>
                <a:cs typeface="+mn-cs"/>
              </a:rPr>
              <a:t>1991</a:t>
            </a:r>
            <a:r>
              <a:rPr kumimoji="0" lang="zh-CN" altLang="en-US" sz="2400" b="1" i="0" u="none" strike="noStrike" kern="0" cap="none" spc="0" normalizeH="0" baseline="0" noProof="0">
                <a:ln>
                  <a:noFill/>
                </a:ln>
                <a:solidFill>
                  <a:schemeClr val="tx1"/>
                </a:solidFill>
                <a:effectLst/>
                <a:uLnTx/>
                <a:uFillTx/>
                <a:latin typeface="+mn-lt"/>
                <a:ea typeface="+mn-ea"/>
                <a:cs typeface="+mn-cs"/>
              </a:rPr>
              <a:t>年伦敦国家科学博物馆根据巴贝奇的设计，利用当时机械加工的精度制作了阶差设施，证明了这台机器能够正确运作</a:t>
            </a:r>
            <a:r>
              <a:rPr lang="zh-CN" altLang="en-US" kern="0" noProof="0">
                <a:latin typeface="+mn-lt"/>
                <a:ea typeface="+mn-ea"/>
              </a:rPr>
              <a:t>。</a:t>
            </a:r>
            <a:r>
              <a:rPr lang="zh-CN" altLang="en-US" kern="0">
                <a:latin typeface="+mn-lt"/>
                <a:ea typeface="+mn-ea"/>
              </a:rPr>
              <a:t>“</a:t>
            </a:r>
            <a:r>
              <a:rPr lang="en-US" altLang="zh-CN" kern="0">
                <a:latin typeface="+mn-lt"/>
                <a:ea typeface="+mn-ea"/>
              </a:rPr>
              <a:t>Difference Engine No.2</a:t>
            </a:r>
            <a:r>
              <a:rPr lang="zh-CN" altLang="en-US" kern="0">
                <a:latin typeface="+mn-lt"/>
                <a:ea typeface="+mn-ea"/>
              </a:rPr>
              <a:t>”</a:t>
            </a:r>
            <a:endParaRPr kumimoji="0" lang="zh-CN" altLang="en-US" sz="2400" b="1" i="0" u="none" strike="noStrike" kern="0" cap="none" spc="0" normalizeH="0" baseline="0" noProof="0">
              <a:ln>
                <a:noFill/>
              </a:ln>
              <a:solidFill>
                <a:schemeClr val="tx1"/>
              </a:solidFill>
              <a:effectLst/>
              <a:uLnTx/>
              <a:uFillTx/>
              <a:latin typeface="+mn-lt"/>
              <a:ea typeface="+mn-ea"/>
              <a:cs typeface="+mn-cs"/>
            </a:endParaRPr>
          </a:p>
        </p:txBody>
      </p:sp>
      <p:sp>
        <p:nvSpPr>
          <p:cNvPr id="8" name="动作按钮: 上一张 7">
            <a:hlinkClick r:id="rId3" action="ppaction://hlinksldjump" highlightClick="1"/>
          </p:cNvPr>
          <p:cNvSpPr/>
          <p:nvPr/>
        </p:nvSpPr>
        <p:spPr bwMode="auto">
          <a:xfrm>
            <a:off x="8388424" y="260648"/>
            <a:ext cx="504056" cy="504056"/>
          </a:xfrm>
          <a:prstGeom prst="actionButtonReturn">
            <a:avLst/>
          </a:prstGeom>
          <a:ln>
            <a:headEnd type="none" w="med" len="med"/>
            <a:tailEnd type="triangle" w="med" len="lg"/>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Tree>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灯片编号占位符 4"/>
          <p:cNvSpPr>
            <a:spLocks noGrp="1"/>
          </p:cNvSpPr>
          <p:nvPr>
            <p:ph type="sldNum" sz="quarter" idx="11"/>
          </p:nvPr>
        </p:nvSpPr>
        <p:spPr>
          <a:noFill/>
        </p:spPr>
        <p:txBody>
          <a:bodyPr/>
          <a:lstStyle/>
          <a:p>
            <a:fld id="{0D725FF7-A030-4FDB-9111-12BFE1EC1A0F}" type="slidenum">
              <a:rPr lang="zh-CN" altLang="en-US"/>
              <a:pPr/>
              <a:t>100</a:t>
            </a:fld>
            <a:endParaRPr lang="en-US" altLang="zh-CN"/>
          </a:p>
        </p:txBody>
      </p:sp>
      <p:sp>
        <p:nvSpPr>
          <p:cNvPr id="75779" name="Rectangle 2"/>
          <p:cNvSpPr>
            <a:spLocks noGrp="1" noChangeArrowheads="1"/>
          </p:cNvSpPr>
          <p:nvPr>
            <p:ph type="title"/>
          </p:nvPr>
        </p:nvSpPr>
        <p:spPr/>
        <p:txBody>
          <a:bodyPr/>
          <a:lstStyle/>
          <a:p>
            <a:pPr eaLnBrk="1" hangingPunct="1"/>
            <a:r>
              <a:rPr lang="zh-CN" altLang="en-US" dirty="0"/>
              <a:t>三、</a:t>
            </a:r>
            <a:r>
              <a:rPr lang="en-US" altLang="zh-CN" dirty="0"/>
              <a:t>Amdahl</a:t>
            </a:r>
            <a:r>
              <a:rPr lang="zh-CN" altLang="en-US" dirty="0"/>
              <a:t>定律</a:t>
            </a:r>
          </a:p>
        </p:txBody>
      </p:sp>
      <p:sp>
        <p:nvSpPr>
          <p:cNvPr id="75780" name="Rectangle 3"/>
          <p:cNvSpPr>
            <a:spLocks noGrp="1" noChangeArrowheads="1"/>
          </p:cNvSpPr>
          <p:nvPr>
            <p:ph type="body" idx="1"/>
          </p:nvPr>
        </p:nvSpPr>
        <p:spPr/>
        <p:txBody>
          <a:bodyPr/>
          <a:lstStyle/>
          <a:p>
            <a:pPr eaLnBrk="1" hangingPunct="1"/>
            <a:r>
              <a:rPr lang="zh-CN" altLang="en-US"/>
              <a:t>上世纪六十年代由</a:t>
            </a:r>
            <a:r>
              <a:rPr lang="en-US" altLang="zh-CN"/>
              <a:t>IBM 360</a:t>
            </a:r>
            <a:r>
              <a:rPr lang="zh-CN" altLang="en-US"/>
              <a:t>系列计算机的主要设计者</a:t>
            </a:r>
            <a:r>
              <a:rPr lang="en-US" altLang="zh-CN"/>
              <a:t>Amdahl</a:t>
            </a:r>
            <a:r>
              <a:rPr lang="zh-CN" altLang="en-US"/>
              <a:t>提出。</a:t>
            </a:r>
          </a:p>
          <a:p>
            <a:pPr eaLnBrk="1" hangingPunct="1"/>
            <a:r>
              <a:rPr lang="en-US" altLang="zh-CN"/>
              <a:t>Amdahl</a:t>
            </a:r>
            <a:r>
              <a:rPr lang="zh-CN" altLang="en-US"/>
              <a:t>定律内容：计算机系统中某一部件由于采用某种更快的执行方式后，整个系统性能的提高与这种执行方式的</a:t>
            </a:r>
            <a:r>
              <a:rPr lang="zh-CN" altLang="en-US">
                <a:solidFill>
                  <a:srgbClr val="FF0000"/>
                </a:solidFill>
              </a:rPr>
              <a:t>使用频率</a:t>
            </a:r>
            <a:r>
              <a:rPr lang="zh-CN" altLang="en-US"/>
              <a:t>或</a:t>
            </a:r>
            <a:r>
              <a:rPr lang="zh-CN" altLang="en-US">
                <a:solidFill>
                  <a:srgbClr val="FF0066"/>
                </a:solidFill>
              </a:rPr>
              <a:t>占总执行时间的比例</a:t>
            </a:r>
            <a:r>
              <a:rPr lang="zh-CN" altLang="en-US"/>
              <a:t>有关。</a:t>
            </a:r>
          </a:p>
        </p:txBody>
      </p:sp>
    </p:spTree>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灯片编号占位符 4"/>
          <p:cNvSpPr>
            <a:spLocks noGrp="1"/>
          </p:cNvSpPr>
          <p:nvPr>
            <p:ph type="sldNum" sz="quarter" idx="11"/>
          </p:nvPr>
        </p:nvSpPr>
        <p:spPr>
          <a:noFill/>
        </p:spPr>
        <p:txBody>
          <a:bodyPr/>
          <a:lstStyle/>
          <a:p>
            <a:fld id="{EF95DF71-19E1-4037-83B1-33623175B1FE}" type="slidenum">
              <a:rPr lang="zh-CN" altLang="en-US"/>
              <a:pPr/>
              <a:t>101</a:t>
            </a:fld>
            <a:endParaRPr lang="en-US" altLang="zh-CN"/>
          </a:p>
        </p:txBody>
      </p:sp>
      <p:sp>
        <p:nvSpPr>
          <p:cNvPr id="6148" name="Rectangle 2"/>
          <p:cNvSpPr>
            <a:spLocks noGrp="1" noChangeArrowheads="1"/>
          </p:cNvSpPr>
          <p:nvPr>
            <p:ph type="title"/>
          </p:nvPr>
        </p:nvSpPr>
        <p:spPr/>
        <p:txBody>
          <a:bodyPr/>
          <a:lstStyle/>
          <a:p>
            <a:pPr eaLnBrk="1" hangingPunct="1"/>
            <a:r>
              <a:rPr lang="zh-CN" altLang="en-US" dirty="0"/>
              <a:t>三、</a:t>
            </a:r>
            <a:r>
              <a:rPr lang="en-US" altLang="zh-CN" dirty="0"/>
              <a:t>Amdahl</a:t>
            </a:r>
            <a:r>
              <a:rPr lang="zh-CN" altLang="en-US" dirty="0"/>
              <a:t>定律</a:t>
            </a:r>
          </a:p>
        </p:txBody>
      </p:sp>
      <p:sp>
        <p:nvSpPr>
          <p:cNvPr id="6149" name="Rectangle 3"/>
          <p:cNvSpPr>
            <a:spLocks noGrp="1" noChangeArrowheads="1"/>
          </p:cNvSpPr>
          <p:nvPr>
            <p:ph type="body" idx="1"/>
          </p:nvPr>
        </p:nvSpPr>
        <p:spPr>
          <a:xfrm>
            <a:off x="322263" y="1911350"/>
            <a:ext cx="8713787" cy="4608513"/>
          </a:xfrm>
        </p:spPr>
        <p:txBody>
          <a:bodyPr/>
          <a:lstStyle/>
          <a:p>
            <a:pPr marL="533400" indent="-533400" eaLnBrk="1" hangingPunct="1">
              <a:buFont typeface="Wingdings" pitchFamily="2" charset="2"/>
              <a:buNone/>
            </a:pPr>
            <a:r>
              <a:rPr lang="zh-CN" altLang="en-US"/>
              <a:t>计算机系统的</a:t>
            </a:r>
            <a:r>
              <a:rPr lang="zh-CN" altLang="en-US">
                <a:solidFill>
                  <a:srgbClr val="FF0066"/>
                </a:solidFill>
                <a:ea typeface="黑体" pitchFamily="2" charset="-122"/>
              </a:rPr>
              <a:t>加速比</a:t>
            </a:r>
            <a:r>
              <a:rPr lang="zh-CN" altLang="en-US"/>
              <a:t>取决于下面两个因素：</a:t>
            </a:r>
          </a:p>
          <a:p>
            <a:pPr marL="533400" indent="-533400" eaLnBrk="1" hangingPunct="1">
              <a:buClr>
                <a:srgbClr val="FF6600"/>
              </a:buClr>
              <a:buSzTx/>
              <a:buFont typeface="Wingdings" pitchFamily="2" charset="2"/>
              <a:buAutoNum type="circleNumDbPlain"/>
            </a:pPr>
            <a:r>
              <a:rPr lang="zh-CN" altLang="en-US"/>
              <a:t>可改进部分在原系统总执行时间中所占的比，称为</a:t>
            </a:r>
            <a:r>
              <a:rPr lang="zh-CN" altLang="en-US">
                <a:solidFill>
                  <a:srgbClr val="0000FF"/>
                </a:solidFill>
              </a:rPr>
              <a:t>可改进比例</a:t>
            </a:r>
            <a:r>
              <a:rPr lang="zh-CN" altLang="en-US"/>
              <a:t>，用</a:t>
            </a:r>
            <a:r>
              <a:rPr lang="en-US" altLang="zh-CN" i="1">
                <a:solidFill>
                  <a:srgbClr val="FF0000"/>
                </a:solidFill>
              </a:rPr>
              <a:t>f</a:t>
            </a:r>
            <a:r>
              <a:rPr lang="en-US" altLang="zh-CN" i="1" baseline="-25000">
                <a:solidFill>
                  <a:srgbClr val="FF0000"/>
                </a:solidFill>
              </a:rPr>
              <a:t>e</a:t>
            </a:r>
            <a:r>
              <a:rPr lang="zh-CN" altLang="en-US"/>
              <a:t>表示。例如，程序的总执行时间为</a:t>
            </a:r>
            <a:r>
              <a:rPr lang="en-US" altLang="zh-CN"/>
              <a:t>100s</a:t>
            </a:r>
            <a:r>
              <a:rPr lang="zh-CN" altLang="en-US"/>
              <a:t>，可改进的部分是其中的</a:t>
            </a:r>
            <a:r>
              <a:rPr lang="en-US" altLang="zh-CN"/>
              <a:t>20s</a:t>
            </a:r>
            <a:r>
              <a:rPr lang="zh-CN" altLang="en-US"/>
              <a:t>，则</a:t>
            </a:r>
            <a:r>
              <a:rPr lang="en-US" altLang="zh-CN" i="1"/>
              <a:t>f</a:t>
            </a:r>
            <a:r>
              <a:rPr lang="en-US" altLang="zh-CN" i="1" baseline="-25000"/>
              <a:t>e</a:t>
            </a:r>
            <a:r>
              <a:rPr lang="zh-CN" altLang="en-US"/>
              <a:t>＝</a:t>
            </a:r>
            <a:r>
              <a:rPr lang="en-US" altLang="zh-CN"/>
              <a:t>0.2</a:t>
            </a:r>
            <a:r>
              <a:rPr lang="zh-CN" altLang="en-US"/>
              <a:t>。</a:t>
            </a:r>
            <a:br>
              <a:rPr lang="zh-CN" altLang="en-US"/>
            </a:br>
            <a:r>
              <a:rPr lang="zh-CN" altLang="en-US"/>
              <a:t>可见，</a:t>
            </a:r>
            <a:r>
              <a:rPr lang="en-US" altLang="zh-CN" i="1"/>
              <a:t>f</a:t>
            </a:r>
            <a:r>
              <a:rPr lang="en-US" altLang="zh-CN" i="1" baseline="-25000"/>
              <a:t>e</a:t>
            </a:r>
            <a:r>
              <a:rPr lang="zh-CN" altLang="en-US"/>
              <a:t>总是小于或等</a:t>
            </a:r>
            <a:r>
              <a:rPr lang="en-US" altLang="zh-CN"/>
              <a:t>1</a:t>
            </a:r>
            <a:r>
              <a:rPr lang="zh-CN" altLang="en-US"/>
              <a:t>的。</a:t>
            </a:r>
          </a:p>
          <a:p>
            <a:pPr marL="533400" indent="-533400" eaLnBrk="1" hangingPunct="1">
              <a:buClr>
                <a:srgbClr val="FF6600"/>
              </a:buClr>
              <a:buSzTx/>
              <a:buFont typeface="Wingdings" pitchFamily="2" charset="2"/>
              <a:buAutoNum type="circleNumDbPlain"/>
            </a:pPr>
            <a:r>
              <a:rPr lang="zh-CN" altLang="en-US"/>
              <a:t>可改进部分改进后性能提高的程度，通常用</a:t>
            </a:r>
            <a:r>
              <a:rPr lang="zh-CN" altLang="en-US">
                <a:solidFill>
                  <a:srgbClr val="0000FF"/>
                </a:solidFill>
              </a:rPr>
              <a:t>部件加速比</a:t>
            </a:r>
            <a:r>
              <a:rPr lang="en-US" altLang="zh-CN" i="1">
                <a:solidFill>
                  <a:srgbClr val="FF0000"/>
                </a:solidFill>
              </a:rPr>
              <a:t>r</a:t>
            </a:r>
            <a:r>
              <a:rPr lang="en-US" altLang="zh-CN" i="1" baseline="-25000">
                <a:solidFill>
                  <a:srgbClr val="FF0000"/>
                </a:solidFill>
              </a:rPr>
              <a:t>e</a:t>
            </a:r>
            <a:r>
              <a:rPr lang="zh-CN" altLang="en-US"/>
              <a:t>来表示某部件改进后性能提高的比例。</a:t>
            </a:r>
            <a:br>
              <a:rPr lang="zh-CN" altLang="en-US"/>
            </a:br>
            <a:r>
              <a:rPr lang="zh-CN" altLang="en-US"/>
              <a:t>例如，某部件改进后，执行时间由原来的</a:t>
            </a:r>
            <a:r>
              <a:rPr lang="en-US" altLang="zh-CN"/>
              <a:t>20s</a:t>
            </a:r>
            <a:r>
              <a:rPr lang="zh-CN" altLang="en-US"/>
              <a:t>减少到</a:t>
            </a:r>
            <a:r>
              <a:rPr lang="en-US" altLang="zh-CN"/>
              <a:t>5s</a:t>
            </a:r>
            <a:r>
              <a:rPr lang="zh-CN" altLang="en-US"/>
              <a:t>，则部件加速比</a:t>
            </a:r>
            <a:r>
              <a:rPr lang="en-US" altLang="zh-CN" i="1"/>
              <a:t>r</a:t>
            </a:r>
            <a:r>
              <a:rPr lang="en-US" altLang="zh-CN" i="1" baseline="-25000"/>
              <a:t>e</a:t>
            </a:r>
            <a:r>
              <a:rPr lang="zh-CN" altLang="en-US"/>
              <a:t>＝</a:t>
            </a:r>
            <a:r>
              <a:rPr lang="en-US" altLang="zh-CN"/>
              <a:t>20/5</a:t>
            </a:r>
            <a:r>
              <a:rPr lang="zh-CN" altLang="en-US"/>
              <a:t>＝</a:t>
            </a:r>
            <a:r>
              <a:rPr lang="en-US" altLang="zh-CN"/>
              <a:t>4</a:t>
            </a:r>
            <a:r>
              <a:rPr lang="zh-CN" altLang="en-US"/>
              <a:t>。</a:t>
            </a:r>
            <a:br>
              <a:rPr lang="zh-CN" altLang="en-US"/>
            </a:br>
            <a:r>
              <a:rPr lang="zh-CN" altLang="en-US"/>
              <a:t>可见，</a:t>
            </a:r>
            <a:r>
              <a:rPr lang="en-US" altLang="zh-CN" i="1"/>
              <a:t>r</a:t>
            </a:r>
            <a:r>
              <a:rPr lang="en-US" altLang="zh-CN" i="1" baseline="-25000"/>
              <a:t>e</a:t>
            </a:r>
            <a:r>
              <a:rPr lang="zh-CN" altLang="en-US"/>
              <a:t>一般是大于</a:t>
            </a:r>
            <a:r>
              <a:rPr lang="en-US" altLang="zh-CN"/>
              <a:t>1</a:t>
            </a:r>
            <a:r>
              <a:rPr lang="zh-CN" altLang="en-US"/>
              <a:t>的。</a:t>
            </a:r>
          </a:p>
        </p:txBody>
      </p:sp>
      <p:graphicFrame>
        <p:nvGraphicFramePr>
          <p:cNvPr id="6146" name="Object 8"/>
          <p:cNvGraphicFramePr>
            <a:graphicFrameLocks noChangeAspect="1"/>
          </p:cNvGraphicFramePr>
          <p:nvPr/>
        </p:nvGraphicFramePr>
        <p:xfrm>
          <a:off x="323850" y="836613"/>
          <a:ext cx="8439150" cy="930275"/>
        </p:xfrm>
        <a:graphic>
          <a:graphicData uri="http://schemas.openxmlformats.org/presentationml/2006/ole">
            <mc:AlternateContent xmlns:mc="http://schemas.openxmlformats.org/markup-compatibility/2006">
              <mc:Choice xmlns:v="urn:schemas-microsoft-com:vml" Requires="v">
                <p:oleObj spid="_x0000_s6239" name="公式" r:id="rId3" imgW="3809880" imgH="419040" progId="Equation.3">
                  <p:embed/>
                </p:oleObj>
              </mc:Choice>
              <mc:Fallback>
                <p:oleObj name="公式" r:id="rId3" imgW="3809880" imgH="41904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836613"/>
                        <a:ext cx="8439150" cy="930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灯片编号占位符 4"/>
          <p:cNvSpPr>
            <a:spLocks noGrp="1"/>
          </p:cNvSpPr>
          <p:nvPr>
            <p:ph type="sldNum" sz="quarter" idx="11"/>
          </p:nvPr>
        </p:nvSpPr>
        <p:spPr>
          <a:noFill/>
        </p:spPr>
        <p:txBody>
          <a:bodyPr/>
          <a:lstStyle/>
          <a:p>
            <a:fld id="{BFA60AE6-2CCE-4017-AC8D-47C411035A44}" type="slidenum">
              <a:rPr lang="zh-CN" altLang="en-US"/>
              <a:pPr/>
              <a:t>102</a:t>
            </a:fld>
            <a:endParaRPr lang="en-US" altLang="zh-CN"/>
          </a:p>
        </p:txBody>
      </p:sp>
      <p:sp>
        <p:nvSpPr>
          <p:cNvPr id="7173" name="Rectangle 2"/>
          <p:cNvSpPr>
            <a:spLocks noGrp="1" noChangeArrowheads="1"/>
          </p:cNvSpPr>
          <p:nvPr>
            <p:ph type="title"/>
          </p:nvPr>
        </p:nvSpPr>
        <p:spPr/>
        <p:txBody>
          <a:bodyPr/>
          <a:lstStyle/>
          <a:p>
            <a:pPr eaLnBrk="1" hangingPunct="1"/>
            <a:r>
              <a:rPr lang="zh-CN" altLang="en-US" dirty="0"/>
              <a:t>三、</a:t>
            </a:r>
            <a:r>
              <a:rPr lang="en-US" altLang="zh-CN" dirty="0"/>
              <a:t>Amdahl</a:t>
            </a:r>
            <a:r>
              <a:rPr lang="zh-CN" altLang="en-US" dirty="0"/>
              <a:t>定律</a:t>
            </a:r>
          </a:p>
        </p:txBody>
      </p:sp>
      <p:sp>
        <p:nvSpPr>
          <p:cNvPr id="7174" name="Rectangle 3"/>
          <p:cNvSpPr>
            <a:spLocks noGrp="1" noChangeArrowheads="1"/>
          </p:cNvSpPr>
          <p:nvPr>
            <p:ph type="body" idx="1"/>
          </p:nvPr>
        </p:nvSpPr>
        <p:spPr>
          <a:xfrm>
            <a:off x="457200" y="765175"/>
            <a:ext cx="8362950" cy="5903913"/>
          </a:xfrm>
        </p:spPr>
        <p:txBody>
          <a:bodyPr/>
          <a:lstStyle/>
          <a:p>
            <a:pPr eaLnBrk="1" hangingPunct="1"/>
            <a:r>
              <a:rPr lang="zh-CN" altLang="en-US"/>
              <a:t>若假设改进前的系统总执行时间为</a:t>
            </a:r>
            <a:r>
              <a:rPr lang="en-US" altLang="zh-CN" i="1"/>
              <a:t>T</a:t>
            </a:r>
            <a:r>
              <a:rPr lang="en-US" altLang="zh-CN" i="1" baseline="-25000"/>
              <a:t>o</a:t>
            </a:r>
            <a:r>
              <a:rPr lang="zh-CN" altLang="en-US"/>
              <a:t>，可以得出改进后的系统总执行时间</a:t>
            </a:r>
            <a:r>
              <a:rPr lang="en-US" altLang="zh-CN" i="1"/>
              <a:t>T</a:t>
            </a:r>
            <a:r>
              <a:rPr lang="en-US" altLang="zh-CN" i="1" baseline="-25000"/>
              <a:t>n</a:t>
            </a:r>
            <a:r>
              <a:rPr lang="zh-CN" altLang="en-US"/>
              <a:t>为：</a:t>
            </a:r>
          </a:p>
          <a:p>
            <a:pPr eaLnBrk="1" hangingPunct="1"/>
            <a:endParaRPr lang="zh-CN" altLang="en-US"/>
          </a:p>
          <a:p>
            <a:pPr eaLnBrk="1" hangingPunct="1"/>
            <a:endParaRPr lang="zh-CN" altLang="en-US"/>
          </a:p>
          <a:p>
            <a:pPr eaLnBrk="1" hangingPunct="1"/>
            <a:endParaRPr lang="zh-CN" altLang="en-US"/>
          </a:p>
          <a:p>
            <a:pPr eaLnBrk="1" hangingPunct="1"/>
            <a:r>
              <a:rPr lang="zh-CN" altLang="en-US"/>
              <a:t>若加速比用</a:t>
            </a:r>
            <a:r>
              <a:rPr lang="en-US" altLang="zh-CN" i="1"/>
              <a:t>S</a:t>
            </a:r>
            <a:r>
              <a:rPr lang="en-US" altLang="zh-CN" i="1" baseline="-25000"/>
              <a:t>p</a:t>
            </a:r>
            <a:r>
              <a:rPr lang="zh-CN" altLang="en-US"/>
              <a:t>表示，则加速比</a:t>
            </a:r>
            <a:r>
              <a:rPr lang="en-US" altLang="zh-CN" i="1"/>
              <a:t>S</a:t>
            </a:r>
            <a:r>
              <a:rPr lang="en-US" altLang="zh-CN" i="1" baseline="-25000"/>
              <a:t>p</a:t>
            </a:r>
            <a:r>
              <a:rPr lang="zh-CN" altLang="en-US"/>
              <a:t>可表示为：</a:t>
            </a:r>
          </a:p>
          <a:p>
            <a:pPr eaLnBrk="1" hangingPunct="1"/>
            <a:endParaRPr lang="zh-CN" altLang="en-US"/>
          </a:p>
          <a:p>
            <a:pPr eaLnBrk="1" hangingPunct="1"/>
            <a:endParaRPr lang="zh-CN" altLang="en-US"/>
          </a:p>
          <a:p>
            <a:pPr eaLnBrk="1" hangingPunct="1"/>
            <a:endParaRPr lang="zh-CN" altLang="en-US"/>
          </a:p>
          <a:p>
            <a:pPr eaLnBrk="1" hangingPunct="1">
              <a:spcBef>
                <a:spcPct val="50000"/>
              </a:spcBef>
            </a:pPr>
            <a:r>
              <a:rPr lang="zh-CN" altLang="en-US"/>
              <a:t>当系统可改进的部分</a:t>
            </a:r>
            <a:r>
              <a:rPr lang="en-US" altLang="zh-CN" i="1"/>
              <a:t>f</a:t>
            </a:r>
            <a:r>
              <a:rPr lang="en-US" altLang="zh-CN" i="1" baseline="-25000"/>
              <a:t>e</a:t>
            </a:r>
            <a:r>
              <a:rPr lang="zh-CN" altLang="en-US"/>
              <a:t>确定后，既使这一部分改进后不再需要时间，即</a:t>
            </a:r>
            <a:r>
              <a:rPr lang="en-US" altLang="zh-CN" i="1"/>
              <a:t>r</a:t>
            </a:r>
            <a:r>
              <a:rPr lang="en-US" altLang="zh-CN" i="1" baseline="-25000"/>
              <a:t>e</a:t>
            </a:r>
            <a:r>
              <a:rPr lang="en-US" altLang="zh-CN">
                <a:latin typeface="+mn-ea"/>
              </a:rPr>
              <a:t>→∞</a:t>
            </a:r>
            <a:r>
              <a:rPr lang="zh-CN" altLang="en-US"/>
              <a:t>，则</a:t>
            </a:r>
            <a:r>
              <a:rPr lang="en-US" altLang="zh-CN" i="1"/>
              <a:t>S</a:t>
            </a:r>
            <a:r>
              <a:rPr lang="en-US" altLang="zh-CN" i="1" baseline="-25000"/>
              <a:t>p</a:t>
            </a:r>
            <a:r>
              <a:rPr lang="zh-CN" altLang="en-US"/>
              <a:t>＝</a:t>
            </a:r>
            <a:r>
              <a:rPr lang="en-US" altLang="zh-CN"/>
              <a:t>1/</a:t>
            </a:r>
            <a:r>
              <a:rPr lang="en-US" altLang="zh-CN">
                <a:latin typeface="宋体" pitchFamily="2" charset="-122"/>
              </a:rPr>
              <a:t>(</a:t>
            </a:r>
            <a:r>
              <a:rPr lang="en-US" altLang="zh-CN"/>
              <a:t>1</a:t>
            </a:r>
            <a:r>
              <a:rPr lang="zh-CN" altLang="en-US"/>
              <a:t>－</a:t>
            </a:r>
            <a:r>
              <a:rPr lang="en-US" altLang="zh-CN" i="1"/>
              <a:t>f</a:t>
            </a:r>
            <a:r>
              <a:rPr lang="en-US" altLang="zh-CN" i="1" baseline="-25000"/>
              <a:t>e</a:t>
            </a:r>
            <a:r>
              <a:rPr lang="en-US" altLang="zh-CN">
                <a:latin typeface="宋体" pitchFamily="2" charset="-122"/>
              </a:rPr>
              <a:t>)</a:t>
            </a:r>
            <a:r>
              <a:rPr lang="zh-CN" altLang="en-US"/>
              <a:t>。</a:t>
            </a:r>
          </a:p>
        </p:txBody>
      </p:sp>
      <p:graphicFrame>
        <p:nvGraphicFramePr>
          <p:cNvPr id="7170" name="Object 4"/>
          <p:cNvGraphicFramePr>
            <a:graphicFrameLocks noChangeAspect="1"/>
          </p:cNvGraphicFramePr>
          <p:nvPr/>
        </p:nvGraphicFramePr>
        <p:xfrm>
          <a:off x="1763713" y="1747838"/>
          <a:ext cx="3959225" cy="1463675"/>
        </p:xfrm>
        <a:graphic>
          <a:graphicData uri="http://schemas.openxmlformats.org/presentationml/2006/ole">
            <mc:AlternateContent xmlns:mc="http://schemas.openxmlformats.org/markup-compatibility/2006">
              <mc:Choice xmlns:v="urn:schemas-microsoft-com:vml" Requires="v">
                <p:oleObj spid="_x0000_s7356" name="公式" r:id="rId3" imgW="1307880" imgH="482400" progId="Equation.3">
                  <p:embed/>
                </p:oleObj>
              </mc:Choice>
              <mc:Fallback>
                <p:oleObj name="公式" r:id="rId3" imgW="1307880" imgH="4824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1747838"/>
                        <a:ext cx="3959225" cy="1463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1" name="Object 5"/>
          <p:cNvGraphicFramePr>
            <a:graphicFrameLocks noChangeAspect="1"/>
          </p:cNvGraphicFramePr>
          <p:nvPr/>
        </p:nvGraphicFramePr>
        <p:xfrm>
          <a:off x="1763713" y="3573463"/>
          <a:ext cx="3536950" cy="1925637"/>
        </p:xfrm>
        <a:graphic>
          <a:graphicData uri="http://schemas.openxmlformats.org/presentationml/2006/ole">
            <mc:AlternateContent xmlns:mc="http://schemas.openxmlformats.org/markup-compatibility/2006">
              <mc:Choice xmlns:v="urn:schemas-microsoft-com:vml" Requires="v">
                <p:oleObj spid="_x0000_s7357" name="公式" r:id="rId5" imgW="1168200" imgH="634680" progId="Equation.3">
                  <p:embed/>
                </p:oleObj>
              </mc:Choice>
              <mc:Fallback>
                <p:oleObj name="公式" r:id="rId5" imgW="1168200" imgH="63468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3713" y="3573463"/>
                        <a:ext cx="3536950" cy="1925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灯片编号占位符 4"/>
          <p:cNvSpPr>
            <a:spLocks noGrp="1"/>
          </p:cNvSpPr>
          <p:nvPr>
            <p:ph type="sldNum" sz="quarter" idx="11"/>
          </p:nvPr>
        </p:nvSpPr>
        <p:spPr>
          <a:noFill/>
        </p:spPr>
        <p:txBody>
          <a:bodyPr/>
          <a:lstStyle/>
          <a:p>
            <a:fld id="{6ADA5F63-4596-4B31-BE0A-484AAF855C06}" type="slidenum">
              <a:rPr lang="zh-CN" altLang="en-US"/>
              <a:pPr/>
              <a:t>103</a:t>
            </a:fld>
            <a:endParaRPr lang="en-US" altLang="zh-CN"/>
          </a:p>
        </p:txBody>
      </p:sp>
      <p:sp>
        <p:nvSpPr>
          <p:cNvPr id="76803" name="Rectangle 2"/>
          <p:cNvSpPr>
            <a:spLocks noGrp="1" noChangeArrowheads="1"/>
          </p:cNvSpPr>
          <p:nvPr>
            <p:ph type="title"/>
          </p:nvPr>
        </p:nvSpPr>
        <p:spPr/>
        <p:txBody>
          <a:bodyPr/>
          <a:lstStyle/>
          <a:p>
            <a:pPr eaLnBrk="1" hangingPunct="1"/>
            <a:r>
              <a:rPr lang="zh-CN" altLang="en-US" dirty="0"/>
              <a:t>三、</a:t>
            </a:r>
            <a:r>
              <a:rPr lang="en-US" altLang="zh-CN" dirty="0"/>
              <a:t>Amdahl</a:t>
            </a:r>
            <a:r>
              <a:rPr lang="zh-CN" altLang="en-US" dirty="0"/>
              <a:t>定律</a:t>
            </a:r>
          </a:p>
        </p:txBody>
      </p:sp>
      <p:sp>
        <p:nvSpPr>
          <p:cNvPr id="1148931" name="Rectangle 3"/>
          <p:cNvSpPr>
            <a:spLocks noGrp="1" noChangeArrowheads="1"/>
          </p:cNvSpPr>
          <p:nvPr>
            <p:ph type="body" idx="1"/>
          </p:nvPr>
        </p:nvSpPr>
        <p:spPr>
          <a:xfrm>
            <a:off x="179512" y="548681"/>
            <a:ext cx="8784976" cy="2376264"/>
          </a:xfrm>
        </p:spPr>
        <p:txBody>
          <a:bodyPr/>
          <a:lstStyle/>
          <a:p>
            <a:pPr marL="0" indent="0" eaLnBrk="1" hangingPunct="1">
              <a:buNone/>
            </a:pPr>
            <a:r>
              <a:rPr lang="en-US" altLang="zh-CN" sz="2400" dirty="0"/>
              <a:t>【</a:t>
            </a:r>
            <a:r>
              <a:rPr lang="zh-CN" altLang="en-US" sz="2400" dirty="0"/>
              <a:t>例</a:t>
            </a:r>
            <a:r>
              <a:rPr lang="en-US" altLang="zh-CN" sz="2400" dirty="0"/>
              <a:t>1】</a:t>
            </a:r>
            <a:r>
              <a:rPr lang="zh-CN" altLang="en-US" sz="2400" dirty="0"/>
              <a:t>升级某</a:t>
            </a:r>
            <a:r>
              <a:rPr lang="zh-CN" altLang="en-US" sz="2400" dirty="0">
                <a:solidFill>
                  <a:srgbClr val="0000FF"/>
                </a:solidFill>
              </a:rPr>
              <a:t>文件共享服务器</a:t>
            </a:r>
            <a:r>
              <a:rPr lang="zh-CN" altLang="en-US" sz="2400" dirty="0"/>
              <a:t>，采用</a:t>
            </a:r>
            <a:r>
              <a:rPr lang="zh-CN" altLang="en-US" sz="2400" dirty="0">
                <a:solidFill>
                  <a:srgbClr val="FF0000"/>
                </a:solidFill>
              </a:rPr>
              <a:t>新的</a:t>
            </a:r>
            <a:r>
              <a:rPr lang="en-US" altLang="zh-CN" sz="2400" dirty="0">
                <a:solidFill>
                  <a:srgbClr val="FF0000"/>
                </a:solidFill>
              </a:rPr>
              <a:t>CPU</a:t>
            </a:r>
            <a:r>
              <a:rPr lang="zh-CN" altLang="en-US" sz="2400" dirty="0"/>
              <a:t>以提高其性能，新</a:t>
            </a:r>
            <a:r>
              <a:rPr lang="en-US" altLang="zh-CN" sz="2400" dirty="0"/>
              <a:t>CPU</a:t>
            </a:r>
            <a:r>
              <a:rPr lang="zh-CN" altLang="en-US" sz="2400" dirty="0"/>
              <a:t>的运行速度是原来</a:t>
            </a:r>
            <a:r>
              <a:rPr lang="en-US" altLang="zh-CN" sz="2400" dirty="0"/>
              <a:t>CPU</a:t>
            </a:r>
            <a:r>
              <a:rPr lang="zh-CN" altLang="en-US" sz="2400" dirty="0"/>
              <a:t>的</a:t>
            </a:r>
            <a:r>
              <a:rPr lang="en-US" altLang="zh-CN" sz="2400" dirty="0">
                <a:solidFill>
                  <a:srgbClr val="FF0000"/>
                </a:solidFill>
              </a:rPr>
              <a:t>10</a:t>
            </a:r>
            <a:r>
              <a:rPr lang="zh-CN" altLang="en-US" sz="2400" dirty="0">
                <a:solidFill>
                  <a:srgbClr val="FF0000"/>
                </a:solidFill>
              </a:rPr>
              <a:t>倍</a:t>
            </a:r>
            <a:r>
              <a:rPr lang="zh-CN" altLang="en-US" sz="2400" dirty="0"/>
              <a:t>。</a:t>
            </a:r>
            <a:br>
              <a:rPr lang="en-US" altLang="zh-CN" sz="2400" dirty="0"/>
            </a:br>
            <a:r>
              <a:rPr lang="zh-CN" altLang="en-US" sz="2400" dirty="0"/>
              <a:t>该服务器工作时，</a:t>
            </a:r>
            <a:r>
              <a:rPr lang="en-US" altLang="zh-CN" sz="2400" dirty="0"/>
              <a:t>CPU</a:t>
            </a:r>
            <a:r>
              <a:rPr lang="zh-CN" altLang="en-US" sz="2400" dirty="0"/>
              <a:t>有</a:t>
            </a:r>
            <a:r>
              <a:rPr lang="en-US" altLang="zh-CN" sz="2400" dirty="0">
                <a:solidFill>
                  <a:srgbClr val="CC00FF"/>
                </a:solidFill>
              </a:rPr>
              <a:t>35%</a:t>
            </a:r>
            <a:r>
              <a:rPr lang="zh-CN" altLang="en-US" sz="2400" dirty="0"/>
              <a:t>的时间用于</a:t>
            </a:r>
            <a:r>
              <a:rPr lang="zh-CN" altLang="en-US" sz="2400" dirty="0">
                <a:solidFill>
                  <a:srgbClr val="CC00FF"/>
                </a:solidFill>
              </a:rPr>
              <a:t>计算</a:t>
            </a:r>
            <a:r>
              <a:rPr lang="zh-CN" altLang="en-US" sz="2400" dirty="0"/>
              <a:t>（实现各种网络协议、文件共享协议，将文件级访问转换为磁盘的块级访问），</a:t>
            </a:r>
            <a:br>
              <a:rPr lang="en-US" altLang="zh-CN" sz="2400" dirty="0"/>
            </a:br>
            <a:r>
              <a:rPr lang="zh-CN" altLang="en-US" sz="2400" dirty="0"/>
              <a:t>另外</a:t>
            </a:r>
            <a:r>
              <a:rPr lang="en-US" altLang="zh-CN" sz="2400" dirty="0">
                <a:solidFill>
                  <a:srgbClr val="008000"/>
                </a:solidFill>
              </a:rPr>
              <a:t>65%</a:t>
            </a:r>
            <a:r>
              <a:rPr lang="zh-CN" altLang="en-US" sz="2400" dirty="0"/>
              <a:t>的时间用于</a:t>
            </a:r>
            <a:r>
              <a:rPr lang="zh-CN" altLang="en-US" sz="2400" dirty="0">
                <a:solidFill>
                  <a:srgbClr val="008000"/>
                </a:solidFill>
              </a:rPr>
              <a:t>等待磁盘</a:t>
            </a:r>
            <a:r>
              <a:rPr lang="zh-CN" altLang="en-US" sz="2400" dirty="0"/>
              <a:t>（磁盘延迟大，读写速度慢）。</a:t>
            </a:r>
            <a:br>
              <a:rPr lang="en-US" altLang="zh-CN" sz="2400" dirty="0"/>
            </a:br>
            <a:r>
              <a:rPr lang="zh-CN" altLang="en-US" sz="2400" dirty="0"/>
              <a:t>请问，进行这一升级后，该服务器所得到的总的加速比是多少？</a:t>
            </a:r>
          </a:p>
        </p:txBody>
      </p:sp>
      <p:sp>
        <p:nvSpPr>
          <p:cNvPr id="3" name="矩形 2">
            <a:extLst>
              <a:ext uri="{FF2B5EF4-FFF2-40B4-BE49-F238E27FC236}">
                <a16:creationId xmlns:a16="http://schemas.microsoft.com/office/drawing/2014/main" id="{851D740E-466A-484E-8F30-DA892908CB7C}"/>
              </a:ext>
            </a:extLst>
          </p:cNvPr>
          <p:cNvSpPr/>
          <p:nvPr/>
        </p:nvSpPr>
        <p:spPr>
          <a:xfrm>
            <a:off x="251520" y="2924945"/>
            <a:ext cx="6923112" cy="461665"/>
          </a:xfrm>
          <a:prstGeom prst="rect">
            <a:avLst/>
          </a:prstGeom>
        </p:spPr>
        <p:txBody>
          <a:bodyPr wrap="square">
            <a:spAutoFit/>
          </a:bodyPr>
          <a:lstStyle/>
          <a:p>
            <a:pPr lvl="0" algn="l">
              <a:spcBef>
                <a:spcPts val="1800"/>
              </a:spcBef>
              <a:buClr>
                <a:srgbClr val="00007D"/>
              </a:buClr>
              <a:buSzPct val="75000"/>
            </a:pPr>
            <a:r>
              <a:rPr lang="zh-CN" altLang="en-US" kern="0" dirty="0">
                <a:solidFill>
                  <a:srgbClr val="000000"/>
                </a:solidFill>
                <a:latin typeface="Times New Roman"/>
                <a:ea typeface="宋体"/>
              </a:rPr>
              <a:t>解：由上述题意可知，</a:t>
            </a:r>
            <a:r>
              <a:rPr lang="en-US" altLang="zh-CN" i="1" kern="0" dirty="0" err="1">
                <a:solidFill>
                  <a:srgbClr val="000000"/>
                </a:solidFill>
                <a:latin typeface="Times New Roman"/>
                <a:ea typeface="宋体"/>
              </a:rPr>
              <a:t>f</a:t>
            </a:r>
            <a:r>
              <a:rPr lang="en-US" altLang="zh-CN" i="1" kern="0" baseline="-25000" dirty="0" err="1">
                <a:solidFill>
                  <a:srgbClr val="000000"/>
                </a:solidFill>
                <a:latin typeface="Times New Roman"/>
                <a:ea typeface="宋体"/>
              </a:rPr>
              <a:t>e</a:t>
            </a:r>
            <a:r>
              <a:rPr lang="zh-CN" altLang="en-US" kern="0" dirty="0">
                <a:solidFill>
                  <a:srgbClr val="000000"/>
                </a:solidFill>
                <a:latin typeface="Times New Roman"/>
                <a:ea typeface="宋体"/>
              </a:rPr>
              <a:t>＝</a:t>
            </a:r>
            <a:r>
              <a:rPr lang="en-US" altLang="zh-CN" kern="0" dirty="0">
                <a:solidFill>
                  <a:srgbClr val="000000"/>
                </a:solidFill>
                <a:latin typeface="Times New Roman"/>
                <a:ea typeface="宋体"/>
              </a:rPr>
              <a:t>0.35</a:t>
            </a:r>
            <a:r>
              <a:rPr lang="zh-CN" altLang="en-US" kern="0" dirty="0">
                <a:solidFill>
                  <a:srgbClr val="000000"/>
                </a:solidFill>
                <a:latin typeface="Times New Roman"/>
                <a:ea typeface="宋体"/>
              </a:rPr>
              <a:t>，</a:t>
            </a:r>
            <a:r>
              <a:rPr lang="en-US" altLang="zh-CN" i="1" kern="0" dirty="0">
                <a:solidFill>
                  <a:srgbClr val="000000"/>
                </a:solidFill>
                <a:latin typeface="Times New Roman"/>
                <a:ea typeface="宋体"/>
              </a:rPr>
              <a:t>r</a:t>
            </a:r>
            <a:r>
              <a:rPr lang="en-US" altLang="zh-CN" i="1" kern="0" baseline="-25000" dirty="0">
                <a:solidFill>
                  <a:srgbClr val="000000"/>
                </a:solidFill>
                <a:latin typeface="Times New Roman"/>
                <a:ea typeface="宋体"/>
              </a:rPr>
              <a:t>e</a:t>
            </a:r>
            <a:r>
              <a:rPr lang="zh-CN" altLang="en-US" kern="0" dirty="0">
                <a:solidFill>
                  <a:srgbClr val="000000"/>
                </a:solidFill>
                <a:latin typeface="Times New Roman"/>
                <a:ea typeface="宋体"/>
              </a:rPr>
              <a:t>＝</a:t>
            </a:r>
            <a:r>
              <a:rPr lang="en-US" altLang="zh-CN" kern="0" dirty="0">
                <a:solidFill>
                  <a:srgbClr val="000000"/>
                </a:solidFill>
                <a:latin typeface="Times New Roman"/>
                <a:ea typeface="宋体"/>
              </a:rPr>
              <a:t>10</a:t>
            </a:r>
            <a:r>
              <a:rPr lang="zh-CN" altLang="en-US" kern="0" dirty="0">
                <a:solidFill>
                  <a:srgbClr val="000000"/>
                </a:solidFill>
                <a:latin typeface="Times New Roman"/>
                <a:ea typeface="宋体"/>
              </a:rPr>
              <a:t>，则</a:t>
            </a:r>
          </a:p>
        </p:txBody>
      </p:sp>
      <p:sp>
        <p:nvSpPr>
          <p:cNvPr id="5" name="矩形 4">
            <a:extLst>
              <a:ext uri="{FF2B5EF4-FFF2-40B4-BE49-F238E27FC236}">
                <a16:creationId xmlns:a16="http://schemas.microsoft.com/office/drawing/2014/main" id="{28204BDA-A98F-4010-8EC1-1E09945CC5DA}"/>
              </a:ext>
            </a:extLst>
          </p:cNvPr>
          <p:cNvSpPr/>
          <p:nvPr/>
        </p:nvSpPr>
        <p:spPr>
          <a:xfrm>
            <a:off x="827584" y="4739659"/>
            <a:ext cx="7488832" cy="1569660"/>
          </a:xfrm>
          <a:prstGeom prst="rect">
            <a:avLst/>
          </a:prstGeom>
        </p:spPr>
        <p:txBody>
          <a:bodyPr wrap="square">
            <a:spAutoFit/>
          </a:bodyPr>
          <a:lstStyle/>
          <a:p>
            <a:pPr lvl="0" algn="l">
              <a:spcBef>
                <a:spcPts val="1800"/>
              </a:spcBef>
              <a:buClr>
                <a:srgbClr val="00007D"/>
              </a:buClr>
              <a:buSzPct val="75000"/>
            </a:pPr>
            <a:r>
              <a:rPr lang="zh-CN" altLang="en-US" kern="0" dirty="0">
                <a:solidFill>
                  <a:srgbClr val="000000"/>
                </a:solidFill>
                <a:latin typeface="Times New Roman"/>
                <a:ea typeface="宋体"/>
              </a:rPr>
              <a:t>由计算可见，既使某一部件的部件加速比已达</a:t>
            </a:r>
            <a:r>
              <a:rPr lang="en-US" altLang="zh-CN" kern="0" dirty="0">
                <a:solidFill>
                  <a:srgbClr val="000000"/>
                </a:solidFill>
                <a:latin typeface="Times New Roman"/>
                <a:ea typeface="宋体"/>
              </a:rPr>
              <a:t>10</a:t>
            </a:r>
            <a:r>
              <a:rPr lang="zh-CN" altLang="en-US" kern="0" dirty="0">
                <a:solidFill>
                  <a:srgbClr val="000000"/>
                </a:solidFill>
                <a:latin typeface="Times New Roman"/>
                <a:ea typeface="宋体"/>
              </a:rPr>
              <a:t>倍，</a:t>
            </a:r>
            <a:br>
              <a:rPr lang="en-US" altLang="zh-CN" kern="0" dirty="0">
                <a:solidFill>
                  <a:srgbClr val="000000"/>
                </a:solidFill>
                <a:latin typeface="Times New Roman"/>
                <a:ea typeface="宋体"/>
              </a:rPr>
            </a:br>
            <a:r>
              <a:rPr lang="zh-CN" altLang="en-US" kern="0" dirty="0">
                <a:solidFill>
                  <a:srgbClr val="000000"/>
                </a:solidFill>
                <a:latin typeface="Times New Roman"/>
                <a:ea typeface="宋体"/>
              </a:rPr>
              <a:t>但该部件仅影响到总执行时间的小部分，</a:t>
            </a:r>
            <a:br>
              <a:rPr lang="en-US" altLang="zh-CN" kern="0" dirty="0">
                <a:solidFill>
                  <a:srgbClr val="000000"/>
                </a:solidFill>
                <a:latin typeface="Times New Roman"/>
                <a:ea typeface="宋体"/>
              </a:rPr>
            </a:br>
            <a:r>
              <a:rPr lang="zh-CN" altLang="en-US" kern="0" dirty="0">
                <a:solidFill>
                  <a:srgbClr val="000000"/>
                </a:solidFill>
                <a:latin typeface="Times New Roman"/>
                <a:ea typeface="宋体"/>
              </a:rPr>
              <a:t>对整个计算机系统的贡献是有限的。</a:t>
            </a:r>
            <a:br>
              <a:rPr lang="en-US" altLang="zh-CN" kern="0" dirty="0">
                <a:solidFill>
                  <a:srgbClr val="000000"/>
                </a:solidFill>
                <a:latin typeface="Times New Roman"/>
                <a:ea typeface="宋体"/>
              </a:rPr>
            </a:br>
            <a:r>
              <a:rPr lang="zh-CN" altLang="en-US" kern="0" dirty="0">
                <a:solidFill>
                  <a:srgbClr val="000000"/>
                </a:solidFill>
                <a:latin typeface="Times New Roman"/>
                <a:ea typeface="宋体"/>
              </a:rPr>
              <a:t>所以，改进后系统的加速比只有</a:t>
            </a:r>
            <a:r>
              <a:rPr lang="en-US" altLang="zh-CN" kern="0" dirty="0">
                <a:solidFill>
                  <a:srgbClr val="000000"/>
                </a:solidFill>
                <a:latin typeface="Times New Roman"/>
                <a:ea typeface="宋体"/>
              </a:rPr>
              <a:t>1.46</a:t>
            </a:r>
            <a:r>
              <a:rPr lang="zh-CN" altLang="en-US" kern="0" dirty="0">
                <a:solidFill>
                  <a:srgbClr val="000000"/>
                </a:solidFill>
                <a:latin typeface="Times New Roman"/>
                <a:ea typeface="宋体"/>
              </a:rPr>
              <a:t>倍左右。</a:t>
            </a: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935E96B1-482B-426F-8C3B-7A51F342459A}"/>
                  </a:ext>
                </a:extLst>
              </p:cNvPr>
              <p:cNvSpPr/>
              <p:nvPr/>
            </p:nvSpPr>
            <p:spPr>
              <a:xfrm>
                <a:off x="592515" y="3471391"/>
                <a:ext cx="6392128" cy="115954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m:rPr>
                              <m:nor/>
                            </m:rPr>
                            <a:rPr lang="zh-CN" altLang="en-US" i="1">
                              <a:latin typeface="+mn-lt"/>
                            </a:rPr>
                            <m:t>S</m:t>
                          </m:r>
                        </m:e>
                        <m:sub>
                          <m:r>
                            <m:rPr>
                              <m:nor/>
                            </m:rPr>
                            <a:rPr lang="zh-CN" altLang="en-US" i="1">
                              <a:latin typeface="+mn-lt"/>
                            </a:rPr>
                            <m:t>p</m:t>
                          </m:r>
                        </m:sub>
                      </m:sSub>
                      <m:r>
                        <m:rPr>
                          <m:nor/>
                        </m:rPr>
                        <a:rPr lang="zh-CN" altLang="en-US">
                          <a:latin typeface="+mn-lt"/>
                        </a:rPr>
                        <m:t>＝</m:t>
                      </m:r>
                      <m:f>
                        <m:fPr>
                          <m:ctrlPr>
                            <a:rPr lang="zh-CN" altLang="en-US" i="1" smtClean="0">
                              <a:latin typeface="Cambria Math" panose="02040503050406030204" pitchFamily="18" charset="0"/>
                            </a:rPr>
                          </m:ctrlPr>
                        </m:fPr>
                        <m:num>
                          <m:r>
                            <a:rPr lang="zh-CN" altLang="en-US" i="1">
                              <a:latin typeface="Cambria Math" panose="02040503050406030204" pitchFamily="18" charset="0"/>
                            </a:rPr>
                            <m:t>1</m:t>
                          </m:r>
                        </m:num>
                        <m:den>
                          <m:r>
                            <a:rPr lang="zh-CN" altLang="en-US" i="1">
                              <a:latin typeface="Cambria Math" panose="02040503050406030204" pitchFamily="18" charset="0"/>
                            </a:rPr>
                            <m:t>1−</m:t>
                          </m:r>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𝑒</m:t>
                              </m:r>
                            </m:sub>
                          </m:sSub>
                          <m:r>
                            <a:rPr lang="zh-CN" altLang="en-US" i="1">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𝑒</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𝑟</m:t>
                                  </m:r>
                                </m:e>
                                <m:sub>
                                  <m:r>
                                    <a:rPr lang="zh-CN" altLang="en-US" i="1">
                                      <a:latin typeface="Cambria Math" panose="02040503050406030204" pitchFamily="18" charset="0"/>
                                    </a:rPr>
                                    <m:t>𝑒</m:t>
                                  </m:r>
                                </m:sub>
                              </m:sSub>
                            </m:den>
                          </m:f>
                        </m:den>
                      </m:f>
                      <m:r>
                        <m:rPr>
                          <m:nor/>
                        </m:rPr>
                        <a:rPr lang="zh-CN" altLang="en-US">
                          <a:latin typeface="+mn-lt"/>
                        </a:rPr>
                        <m:t>＝</m:t>
                      </m:r>
                      <m:f>
                        <m:fPr>
                          <m:ctrlPr>
                            <a:rPr lang="zh-CN" altLang="en-US" i="1">
                              <a:latin typeface="Cambria Math" panose="02040503050406030204" pitchFamily="18" charset="0"/>
                            </a:rPr>
                          </m:ctrlPr>
                        </m:fPr>
                        <m:num>
                          <m:r>
                            <a:rPr lang="zh-CN" altLang="en-US" i="1">
                              <a:latin typeface="Cambria Math" panose="02040503050406030204" pitchFamily="18" charset="0"/>
                            </a:rPr>
                            <m:t>1</m:t>
                          </m:r>
                        </m:num>
                        <m:den>
                          <m:r>
                            <a:rPr lang="zh-CN" altLang="en-US" i="1">
                              <a:latin typeface="Cambria Math" panose="02040503050406030204" pitchFamily="18" charset="0"/>
                            </a:rPr>
                            <m:t>1−0.35+</m:t>
                          </m:r>
                          <m:f>
                            <m:fPr>
                              <m:ctrlPr>
                                <a:rPr lang="zh-CN" altLang="en-US" i="1">
                                  <a:latin typeface="Cambria Math" panose="02040503050406030204" pitchFamily="18" charset="0"/>
                                </a:rPr>
                              </m:ctrlPr>
                            </m:fPr>
                            <m:num>
                              <m:r>
                                <a:rPr lang="zh-CN" altLang="en-US" i="1">
                                  <a:latin typeface="Cambria Math" panose="02040503050406030204" pitchFamily="18" charset="0"/>
                                </a:rPr>
                                <m:t>0.35</m:t>
                              </m:r>
                            </m:num>
                            <m:den>
                              <m:r>
                                <a:rPr lang="zh-CN" altLang="en-US" i="1">
                                  <a:latin typeface="Cambria Math" panose="02040503050406030204" pitchFamily="18" charset="0"/>
                                </a:rPr>
                                <m:t>10</m:t>
                              </m:r>
                            </m:den>
                          </m:f>
                        </m:den>
                      </m:f>
                      <m:r>
                        <m:rPr>
                          <m:nor/>
                        </m:rPr>
                        <a:rPr lang="zh-CN" altLang="en-US">
                          <a:latin typeface="+mn-ea"/>
                          <a:ea typeface="+mn-ea"/>
                        </a:rPr>
                        <m:t>≈</m:t>
                      </m:r>
                      <m:r>
                        <a:rPr lang="zh-CN" altLang="en-US" i="1">
                          <a:latin typeface="Cambria Math" panose="02040503050406030204" pitchFamily="18" charset="0"/>
                        </a:rPr>
                        <m:t>1.46</m:t>
                      </m:r>
                    </m:oMath>
                  </m:oMathPara>
                </a14:m>
                <a:endParaRPr lang="zh-CN" altLang="en-US" i="1" dirty="0">
                  <a:latin typeface="+mn-lt"/>
                </a:endParaRPr>
              </a:p>
            </p:txBody>
          </p:sp>
        </mc:Choice>
        <mc:Fallback xmlns="">
          <p:sp>
            <p:nvSpPr>
              <p:cNvPr id="6" name="矩形 5">
                <a:extLst>
                  <a:ext uri="{FF2B5EF4-FFF2-40B4-BE49-F238E27FC236}">
                    <a16:creationId xmlns:a16="http://schemas.microsoft.com/office/drawing/2014/main" id="{935E96B1-482B-426F-8C3B-7A51F342459A}"/>
                  </a:ext>
                </a:extLst>
              </p:cNvPr>
              <p:cNvSpPr>
                <a:spLocks noRot="1" noChangeAspect="1" noMove="1" noResize="1" noEditPoints="1" noAdjustHandles="1" noChangeArrowheads="1" noChangeShapeType="1" noTextEdit="1"/>
              </p:cNvSpPr>
              <p:nvPr/>
            </p:nvSpPr>
            <p:spPr>
              <a:xfrm>
                <a:off x="592515" y="3471391"/>
                <a:ext cx="6392128" cy="1159548"/>
              </a:xfrm>
              <a:prstGeom prst="rect">
                <a:avLst/>
              </a:prstGeom>
              <a:blipFill>
                <a:blip r:embed="rId3"/>
                <a:stretch>
                  <a:fillRect/>
                </a:stretch>
              </a:blipFill>
            </p:spPr>
            <p:txBody>
              <a:bodyPr/>
              <a:lstStyle/>
              <a:p>
                <a:r>
                  <a:rPr lang="zh-CN" altLang="en-US">
                    <a:noFill/>
                  </a:rPr>
                  <a:t> </a:t>
                </a:r>
              </a:p>
            </p:txBody>
          </p:sp>
        </mc:Fallback>
      </mc:AlternateContent>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灯片编号占位符 4"/>
          <p:cNvSpPr>
            <a:spLocks noGrp="1"/>
          </p:cNvSpPr>
          <p:nvPr>
            <p:ph type="sldNum" sz="quarter" idx="11"/>
          </p:nvPr>
        </p:nvSpPr>
        <p:spPr>
          <a:noFill/>
        </p:spPr>
        <p:txBody>
          <a:bodyPr/>
          <a:lstStyle/>
          <a:p>
            <a:fld id="{1F87AB49-39E3-4E37-95E0-7AB0329F3C33}" type="slidenum">
              <a:rPr lang="zh-CN" altLang="en-US"/>
              <a:pPr/>
              <a:t>104</a:t>
            </a:fld>
            <a:endParaRPr lang="en-US" altLang="zh-CN"/>
          </a:p>
        </p:txBody>
      </p:sp>
      <p:sp>
        <p:nvSpPr>
          <p:cNvPr id="8196" name="Rectangle 2"/>
          <p:cNvSpPr>
            <a:spLocks noGrp="1" noChangeArrowheads="1"/>
          </p:cNvSpPr>
          <p:nvPr>
            <p:ph type="title"/>
          </p:nvPr>
        </p:nvSpPr>
        <p:spPr/>
        <p:txBody>
          <a:bodyPr/>
          <a:lstStyle/>
          <a:p>
            <a:pPr eaLnBrk="1" hangingPunct="1"/>
            <a:r>
              <a:rPr lang="zh-CN" altLang="en-US" dirty="0"/>
              <a:t>三、</a:t>
            </a:r>
            <a:r>
              <a:rPr lang="en-US" altLang="zh-CN" dirty="0"/>
              <a:t>Amdahl</a:t>
            </a:r>
            <a:r>
              <a:rPr lang="zh-CN" altLang="en-US" dirty="0"/>
              <a:t>定律</a:t>
            </a:r>
          </a:p>
        </p:txBody>
      </p:sp>
      <p:sp>
        <p:nvSpPr>
          <p:cNvPr id="1149955" name="Rectangle 3"/>
          <p:cNvSpPr>
            <a:spLocks noGrp="1" noChangeArrowheads="1"/>
          </p:cNvSpPr>
          <p:nvPr>
            <p:ph type="body" idx="1"/>
          </p:nvPr>
        </p:nvSpPr>
        <p:spPr>
          <a:xfrm>
            <a:off x="468313" y="620688"/>
            <a:ext cx="8424862" cy="5543550"/>
          </a:xfrm>
        </p:spPr>
        <p:txBody>
          <a:bodyPr/>
          <a:lstStyle/>
          <a:p>
            <a:pPr marL="0" indent="0" eaLnBrk="1" hangingPunct="1">
              <a:buFont typeface="Wingdings" pitchFamily="2" charset="2"/>
              <a:buNone/>
            </a:pPr>
            <a:r>
              <a:rPr lang="en-US" altLang="zh-CN" dirty="0"/>
              <a:t>【</a:t>
            </a:r>
            <a:r>
              <a:rPr lang="zh-CN" altLang="en-US" dirty="0"/>
              <a:t>例</a:t>
            </a:r>
            <a:r>
              <a:rPr lang="en-US" altLang="zh-CN" dirty="0"/>
              <a:t>2】</a:t>
            </a:r>
            <a:r>
              <a:rPr lang="zh-CN" altLang="en-US" dirty="0"/>
              <a:t>若计算机系统有三个部件</a:t>
            </a:r>
            <a:r>
              <a:rPr lang="en-US" altLang="zh-CN" dirty="0"/>
              <a:t>a</a:t>
            </a:r>
            <a:r>
              <a:rPr lang="zh-CN" altLang="en-US" dirty="0"/>
              <a:t>、</a:t>
            </a:r>
            <a:r>
              <a:rPr lang="en-US" altLang="zh-CN" dirty="0"/>
              <a:t>b</a:t>
            </a:r>
            <a:r>
              <a:rPr lang="zh-CN" altLang="en-US" dirty="0"/>
              <a:t>、</a:t>
            </a:r>
            <a:r>
              <a:rPr lang="en-US" altLang="zh-CN" dirty="0"/>
              <a:t>c</a:t>
            </a:r>
            <a:r>
              <a:rPr lang="zh-CN" altLang="en-US" dirty="0"/>
              <a:t>是可改进的，它们的部件加速比分别为</a:t>
            </a:r>
            <a:r>
              <a:rPr lang="en-US" altLang="zh-CN" dirty="0"/>
              <a:t>30</a:t>
            </a:r>
            <a:r>
              <a:rPr lang="zh-CN" altLang="en-US" dirty="0"/>
              <a:t>、</a:t>
            </a:r>
            <a:r>
              <a:rPr lang="en-US" altLang="zh-CN" dirty="0"/>
              <a:t>30</a:t>
            </a:r>
            <a:r>
              <a:rPr lang="zh-CN" altLang="en-US" dirty="0"/>
              <a:t>、</a:t>
            </a:r>
            <a:r>
              <a:rPr lang="en-US" altLang="zh-CN" dirty="0"/>
              <a:t>20</a:t>
            </a:r>
            <a:r>
              <a:rPr lang="zh-CN" altLang="en-US" dirty="0"/>
              <a:t>。它们在总执行时间中所占的比例分别是</a:t>
            </a:r>
            <a:r>
              <a:rPr lang="en-US" altLang="zh-CN" dirty="0"/>
              <a:t>30</a:t>
            </a:r>
            <a:r>
              <a:rPr lang="zh-CN" altLang="en-US" dirty="0"/>
              <a:t>％、</a:t>
            </a:r>
            <a:r>
              <a:rPr lang="en-US" altLang="zh-CN" dirty="0"/>
              <a:t>30</a:t>
            </a:r>
            <a:r>
              <a:rPr lang="zh-CN" altLang="en-US" dirty="0"/>
              <a:t>％、</a:t>
            </a:r>
            <a:r>
              <a:rPr lang="en-US" altLang="zh-CN" dirty="0"/>
              <a:t>20</a:t>
            </a:r>
            <a:r>
              <a:rPr lang="zh-CN" altLang="en-US" dirty="0"/>
              <a:t>％。试计算这三部件同时改进后系统的加速比。</a:t>
            </a:r>
          </a:p>
          <a:p>
            <a:pPr marL="0" indent="0" eaLnBrk="1" hangingPunct="1">
              <a:spcBef>
                <a:spcPct val="50000"/>
              </a:spcBef>
              <a:buFont typeface="Wingdings" pitchFamily="2" charset="2"/>
              <a:buNone/>
            </a:pPr>
            <a:r>
              <a:rPr lang="zh-CN" altLang="en-US" dirty="0"/>
              <a:t>解：多个部件可同时改进的情况下，</a:t>
            </a:r>
            <a:r>
              <a:rPr lang="en-US" altLang="zh-CN" dirty="0"/>
              <a:t>Amdahl</a:t>
            </a:r>
            <a:r>
              <a:rPr lang="zh-CN" altLang="en-US" dirty="0"/>
              <a:t>定律可表示为：</a:t>
            </a:r>
          </a:p>
        </p:txBody>
      </p:sp>
      <p:graphicFrame>
        <p:nvGraphicFramePr>
          <p:cNvPr id="1149956" name="Object 4"/>
          <p:cNvGraphicFramePr>
            <a:graphicFrameLocks noChangeAspect="1"/>
          </p:cNvGraphicFramePr>
          <p:nvPr>
            <p:extLst>
              <p:ext uri="{D42A27DB-BD31-4B8C-83A1-F6EECF244321}">
                <p14:modId xmlns:p14="http://schemas.microsoft.com/office/powerpoint/2010/main" val="327857496"/>
              </p:ext>
            </p:extLst>
          </p:nvPr>
        </p:nvGraphicFramePr>
        <p:xfrm>
          <a:off x="2184400" y="3068960"/>
          <a:ext cx="4332288" cy="1868488"/>
        </p:xfrm>
        <a:graphic>
          <a:graphicData uri="http://schemas.openxmlformats.org/presentationml/2006/ole">
            <mc:AlternateContent xmlns:mc="http://schemas.openxmlformats.org/markup-compatibility/2006">
              <mc:Choice xmlns:v="urn:schemas-microsoft-com:vml" Requires="v">
                <p:oleObj spid="_x0000_s8287" name="公式" r:id="rId3" imgW="1562040" imgH="672840" progId="Equation.3">
                  <p:embed/>
                </p:oleObj>
              </mc:Choice>
              <mc:Fallback>
                <p:oleObj name="公式" r:id="rId3" imgW="1562040" imgH="6728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4400" y="3068960"/>
                        <a:ext cx="4332288" cy="1868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149955">
                                            <p:txEl>
                                              <p:pRg st="1" end="1"/>
                                            </p:txEl>
                                          </p:spTgt>
                                        </p:tgtEl>
                                        <p:attrNameLst>
                                          <p:attrName>style.visibility</p:attrName>
                                        </p:attrNameLst>
                                      </p:cBhvr>
                                      <p:to>
                                        <p:strVal val="visible"/>
                                      </p:to>
                                    </p:set>
                                    <p:animEffect transition="in" filter="slide(fromBottom)">
                                      <p:cBhvr>
                                        <p:cTn id="7" dur="500"/>
                                        <p:tgtEl>
                                          <p:spTgt spid="114995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1149956"/>
                                        </p:tgtEl>
                                        <p:attrNameLst>
                                          <p:attrName>style.visibility</p:attrName>
                                        </p:attrNameLst>
                                      </p:cBhvr>
                                      <p:to>
                                        <p:strVal val="visible"/>
                                      </p:to>
                                    </p:set>
                                    <p:anim calcmode="lin" valueType="num">
                                      <p:cBhvr>
                                        <p:cTn id="12" dur="500" fill="hold"/>
                                        <p:tgtEl>
                                          <p:spTgt spid="1149956"/>
                                        </p:tgtEl>
                                        <p:attrNameLst>
                                          <p:attrName>ppt_w</p:attrName>
                                        </p:attrNameLst>
                                      </p:cBhvr>
                                      <p:tavLst>
                                        <p:tav tm="0">
                                          <p:val>
                                            <p:fltVal val="0"/>
                                          </p:val>
                                        </p:tav>
                                        <p:tav tm="100000">
                                          <p:val>
                                            <p:strVal val="#ppt_w"/>
                                          </p:val>
                                        </p:tav>
                                      </p:tavLst>
                                    </p:anim>
                                    <p:anim calcmode="lin" valueType="num">
                                      <p:cBhvr>
                                        <p:cTn id="13" dur="500" fill="hold"/>
                                        <p:tgtEl>
                                          <p:spTgt spid="114995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灯片编号占位符 4"/>
          <p:cNvSpPr>
            <a:spLocks noGrp="1"/>
          </p:cNvSpPr>
          <p:nvPr>
            <p:ph type="sldNum" sz="quarter" idx="11"/>
          </p:nvPr>
        </p:nvSpPr>
        <p:spPr>
          <a:noFill/>
        </p:spPr>
        <p:txBody>
          <a:bodyPr/>
          <a:lstStyle/>
          <a:p>
            <a:fld id="{B54F0A49-0E5F-42AB-889A-68107202BADD}" type="slidenum">
              <a:rPr lang="zh-CN" altLang="en-US"/>
              <a:pPr/>
              <a:t>105</a:t>
            </a:fld>
            <a:endParaRPr lang="en-US" altLang="zh-CN"/>
          </a:p>
        </p:txBody>
      </p:sp>
      <p:sp>
        <p:nvSpPr>
          <p:cNvPr id="9221" name="Rectangle 2"/>
          <p:cNvSpPr>
            <a:spLocks noGrp="1" noChangeArrowheads="1"/>
          </p:cNvSpPr>
          <p:nvPr>
            <p:ph type="title"/>
          </p:nvPr>
        </p:nvSpPr>
        <p:spPr/>
        <p:txBody>
          <a:bodyPr/>
          <a:lstStyle/>
          <a:p>
            <a:pPr eaLnBrk="1" hangingPunct="1"/>
            <a:r>
              <a:rPr lang="zh-CN" altLang="en-US" dirty="0"/>
              <a:t>三、</a:t>
            </a:r>
            <a:r>
              <a:rPr lang="en-US" altLang="zh-CN" dirty="0"/>
              <a:t>Amdahl</a:t>
            </a:r>
            <a:r>
              <a:rPr lang="zh-CN" altLang="en-US" dirty="0"/>
              <a:t>定律</a:t>
            </a:r>
          </a:p>
        </p:txBody>
      </p:sp>
      <p:sp>
        <p:nvSpPr>
          <p:cNvPr id="9222" name="Rectangle 3"/>
          <p:cNvSpPr>
            <a:spLocks noGrp="1" noChangeArrowheads="1"/>
          </p:cNvSpPr>
          <p:nvPr>
            <p:ph type="body" idx="1"/>
          </p:nvPr>
        </p:nvSpPr>
        <p:spPr>
          <a:xfrm>
            <a:off x="468313" y="620688"/>
            <a:ext cx="8424862" cy="5543550"/>
          </a:xfrm>
        </p:spPr>
        <p:txBody>
          <a:bodyPr/>
          <a:lstStyle/>
          <a:p>
            <a:pPr marL="0" indent="0" eaLnBrk="1" hangingPunct="1">
              <a:buFont typeface="Wingdings" pitchFamily="2" charset="2"/>
              <a:buNone/>
            </a:pPr>
            <a:r>
              <a:rPr lang="en-US" altLang="zh-CN" dirty="0"/>
              <a:t>【</a:t>
            </a:r>
            <a:r>
              <a:rPr lang="zh-CN" altLang="en-US" dirty="0"/>
              <a:t>例</a:t>
            </a:r>
            <a:r>
              <a:rPr lang="en-US" altLang="zh-CN" dirty="0"/>
              <a:t>2】</a:t>
            </a:r>
            <a:r>
              <a:rPr lang="zh-CN" altLang="en-US" dirty="0"/>
              <a:t>若计算机系统有三个部件</a:t>
            </a:r>
            <a:r>
              <a:rPr lang="en-US" altLang="zh-CN" dirty="0"/>
              <a:t>a</a:t>
            </a:r>
            <a:r>
              <a:rPr lang="zh-CN" altLang="en-US" dirty="0"/>
              <a:t>、</a:t>
            </a:r>
            <a:r>
              <a:rPr lang="en-US" altLang="zh-CN" dirty="0"/>
              <a:t>b</a:t>
            </a:r>
            <a:r>
              <a:rPr lang="zh-CN" altLang="en-US" dirty="0"/>
              <a:t>、</a:t>
            </a:r>
            <a:r>
              <a:rPr lang="en-US" altLang="zh-CN" dirty="0"/>
              <a:t>c</a:t>
            </a:r>
            <a:r>
              <a:rPr lang="zh-CN" altLang="en-US" dirty="0"/>
              <a:t>是可改进的，它们的部件加速比分别为</a:t>
            </a:r>
            <a:r>
              <a:rPr lang="en-US" altLang="zh-CN" dirty="0"/>
              <a:t>30</a:t>
            </a:r>
            <a:r>
              <a:rPr lang="zh-CN" altLang="en-US" dirty="0"/>
              <a:t>、</a:t>
            </a:r>
            <a:r>
              <a:rPr lang="en-US" altLang="zh-CN" dirty="0"/>
              <a:t>30</a:t>
            </a:r>
            <a:r>
              <a:rPr lang="zh-CN" altLang="en-US" dirty="0"/>
              <a:t>、</a:t>
            </a:r>
            <a:r>
              <a:rPr lang="en-US" altLang="zh-CN" dirty="0"/>
              <a:t>20</a:t>
            </a:r>
            <a:r>
              <a:rPr lang="zh-CN" altLang="en-US" dirty="0"/>
              <a:t>。它们在总执行时间中所占的比例分别是</a:t>
            </a:r>
            <a:r>
              <a:rPr lang="en-US" altLang="zh-CN" dirty="0"/>
              <a:t>30</a:t>
            </a:r>
            <a:r>
              <a:rPr lang="zh-CN" altLang="en-US" dirty="0"/>
              <a:t>％、</a:t>
            </a:r>
            <a:r>
              <a:rPr lang="en-US" altLang="zh-CN" dirty="0"/>
              <a:t>30</a:t>
            </a:r>
            <a:r>
              <a:rPr lang="zh-CN" altLang="en-US" dirty="0"/>
              <a:t>％、</a:t>
            </a:r>
            <a:r>
              <a:rPr lang="en-US" altLang="zh-CN" dirty="0"/>
              <a:t>20</a:t>
            </a:r>
            <a:r>
              <a:rPr lang="zh-CN" altLang="en-US" dirty="0"/>
              <a:t>％。试计算这三部件同时改进后系统的加速比。</a:t>
            </a:r>
          </a:p>
          <a:p>
            <a:pPr marL="0" indent="0" eaLnBrk="1" hangingPunct="1">
              <a:spcBef>
                <a:spcPct val="50000"/>
              </a:spcBef>
              <a:buFont typeface="Wingdings" pitchFamily="2" charset="2"/>
              <a:buNone/>
            </a:pPr>
            <a:r>
              <a:rPr lang="zh-CN" altLang="en-US" dirty="0"/>
              <a:t>解：多个部件可同时改进的情况下，</a:t>
            </a:r>
            <a:r>
              <a:rPr lang="en-US" altLang="zh-CN" dirty="0"/>
              <a:t>Amdahl</a:t>
            </a:r>
            <a:r>
              <a:rPr lang="zh-CN" altLang="en-US" dirty="0"/>
              <a:t>定律可表示为：</a:t>
            </a:r>
          </a:p>
        </p:txBody>
      </p:sp>
      <p:graphicFrame>
        <p:nvGraphicFramePr>
          <p:cNvPr id="9218" name="Object 4"/>
          <p:cNvGraphicFramePr>
            <a:graphicFrameLocks noChangeAspect="1"/>
          </p:cNvGraphicFramePr>
          <p:nvPr>
            <p:extLst>
              <p:ext uri="{D42A27DB-BD31-4B8C-83A1-F6EECF244321}">
                <p14:modId xmlns:p14="http://schemas.microsoft.com/office/powerpoint/2010/main" val="2403790584"/>
              </p:ext>
            </p:extLst>
          </p:nvPr>
        </p:nvGraphicFramePr>
        <p:xfrm>
          <a:off x="2184400" y="3068613"/>
          <a:ext cx="4332288" cy="1868488"/>
        </p:xfrm>
        <a:graphic>
          <a:graphicData uri="http://schemas.openxmlformats.org/presentationml/2006/ole">
            <mc:AlternateContent xmlns:mc="http://schemas.openxmlformats.org/markup-compatibility/2006">
              <mc:Choice xmlns:v="urn:schemas-microsoft-com:vml" Requires="v">
                <p:oleObj spid="_x0000_s9404" name="公式" r:id="rId3" imgW="1562040" imgH="672840" progId="Equation.3">
                  <p:embed/>
                </p:oleObj>
              </mc:Choice>
              <mc:Fallback>
                <p:oleObj name="公式" r:id="rId3" imgW="1562040" imgH="6728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4400" y="3068613"/>
                        <a:ext cx="4332288" cy="1868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19" name="Object 5"/>
          <p:cNvGraphicFramePr>
            <a:graphicFrameLocks noChangeAspect="1"/>
          </p:cNvGraphicFramePr>
          <p:nvPr>
            <p:extLst>
              <p:ext uri="{D42A27DB-BD31-4B8C-83A1-F6EECF244321}">
                <p14:modId xmlns:p14="http://schemas.microsoft.com/office/powerpoint/2010/main" val="2091271278"/>
              </p:ext>
            </p:extLst>
          </p:nvPr>
        </p:nvGraphicFramePr>
        <p:xfrm>
          <a:off x="539750" y="4811688"/>
          <a:ext cx="8208963" cy="1643063"/>
        </p:xfrm>
        <a:graphic>
          <a:graphicData uri="http://schemas.openxmlformats.org/presentationml/2006/ole">
            <mc:AlternateContent xmlns:mc="http://schemas.openxmlformats.org/markup-compatibility/2006">
              <mc:Choice xmlns:v="urn:schemas-microsoft-com:vml" Requires="v">
                <p:oleObj spid="_x0000_s9405" name="公式" r:id="rId5" imgW="3174840" imgH="634680" progId="Equation.3">
                  <p:embed/>
                </p:oleObj>
              </mc:Choice>
              <mc:Fallback>
                <p:oleObj name="公式" r:id="rId5" imgW="3174840" imgH="63468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4811688"/>
                        <a:ext cx="8208963" cy="1643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灯片编号占位符 4"/>
          <p:cNvSpPr>
            <a:spLocks noGrp="1"/>
          </p:cNvSpPr>
          <p:nvPr>
            <p:ph type="sldNum" sz="quarter" idx="11"/>
          </p:nvPr>
        </p:nvSpPr>
        <p:spPr>
          <a:noFill/>
        </p:spPr>
        <p:txBody>
          <a:bodyPr/>
          <a:lstStyle/>
          <a:p>
            <a:fld id="{1F87AB49-39E3-4E37-95E0-7AB0329F3C33}" type="slidenum">
              <a:rPr lang="zh-CN" altLang="en-US"/>
              <a:pPr/>
              <a:t>106</a:t>
            </a:fld>
            <a:endParaRPr lang="en-US" altLang="zh-CN"/>
          </a:p>
        </p:txBody>
      </p:sp>
      <p:sp>
        <p:nvSpPr>
          <p:cNvPr id="8196" name="Rectangle 2"/>
          <p:cNvSpPr>
            <a:spLocks noGrp="1" noChangeArrowheads="1"/>
          </p:cNvSpPr>
          <p:nvPr>
            <p:ph type="title"/>
          </p:nvPr>
        </p:nvSpPr>
        <p:spPr/>
        <p:txBody>
          <a:bodyPr/>
          <a:lstStyle/>
          <a:p>
            <a:pPr eaLnBrk="1" hangingPunct="1"/>
            <a:r>
              <a:rPr lang="zh-CN" altLang="en-US" dirty="0"/>
              <a:t>三、</a:t>
            </a:r>
            <a:r>
              <a:rPr lang="en-US" altLang="zh-CN" dirty="0"/>
              <a:t>Amdahl</a:t>
            </a:r>
            <a:r>
              <a:rPr lang="zh-CN" altLang="en-US" dirty="0"/>
              <a:t>定律</a:t>
            </a:r>
          </a:p>
        </p:txBody>
      </p:sp>
      <p:sp>
        <p:nvSpPr>
          <p:cNvPr id="1149955" name="Rectangle 3"/>
          <p:cNvSpPr>
            <a:spLocks noGrp="1" noChangeArrowheads="1"/>
          </p:cNvSpPr>
          <p:nvPr>
            <p:ph type="body" idx="1"/>
          </p:nvPr>
        </p:nvSpPr>
        <p:spPr>
          <a:xfrm>
            <a:off x="179512" y="548680"/>
            <a:ext cx="8856984" cy="6264870"/>
          </a:xfrm>
        </p:spPr>
        <p:txBody>
          <a:bodyPr/>
          <a:lstStyle/>
          <a:p>
            <a:pPr marL="0" indent="0" eaLnBrk="1" hangingPunct="1">
              <a:lnSpc>
                <a:spcPts val="3000"/>
              </a:lnSpc>
              <a:spcBef>
                <a:spcPts val="0"/>
              </a:spcBef>
              <a:buNone/>
            </a:pPr>
            <a:r>
              <a:rPr lang="en-US" altLang="zh-CN" sz="2400" dirty="0"/>
              <a:t>【</a:t>
            </a:r>
            <a:r>
              <a:rPr lang="zh-CN" altLang="en-US" sz="2400" dirty="0"/>
              <a:t>例</a:t>
            </a:r>
            <a:r>
              <a:rPr lang="en-US" altLang="zh-CN" sz="2400" dirty="0"/>
              <a:t>3】</a:t>
            </a:r>
            <a:r>
              <a:rPr lang="zh-CN" altLang="en-US" sz="2400" dirty="0"/>
              <a:t>某基准测试程序中包含一定比例的卷积运算、点积运算、矩阵运算和数字滤波器运算，实现这些运算需要大量的乘法、累加操作，即“乘积累加运算”：</a:t>
            </a:r>
            <a:r>
              <a:rPr lang="en-US" altLang="zh-CN" sz="3200" i="1" dirty="0" err="1"/>
              <a:t>a</a:t>
            </a:r>
            <a:r>
              <a:rPr lang="en-US" altLang="zh-CN" sz="2400" dirty="0" err="1">
                <a:latin typeface="+mn-ea"/>
              </a:rPr>
              <a:t>←</a:t>
            </a:r>
            <a:r>
              <a:rPr lang="en-US" altLang="zh-CN" sz="3200" i="1" dirty="0" err="1"/>
              <a:t>a</a:t>
            </a:r>
            <a:r>
              <a:rPr lang="zh-CN" altLang="en-US" sz="2400" dirty="0"/>
              <a:t>＋</a:t>
            </a:r>
            <a:r>
              <a:rPr lang="en-US" altLang="zh-CN" sz="3200" i="1" dirty="0" err="1"/>
              <a:t>b</a:t>
            </a:r>
            <a:r>
              <a:rPr lang="en-US" altLang="zh-CN" sz="2400" dirty="0" err="1"/>
              <a:t>×</a:t>
            </a:r>
            <a:r>
              <a:rPr lang="en-US" altLang="zh-CN" sz="3200" i="1" dirty="0" err="1"/>
              <a:t>c</a:t>
            </a:r>
            <a:r>
              <a:rPr lang="zh-CN" altLang="en-US" sz="2400" dirty="0"/>
              <a:t>。假设“乘积累加运算”占用该基准测试程序</a:t>
            </a:r>
            <a:r>
              <a:rPr lang="en-US" altLang="zh-CN" sz="2400" dirty="0">
                <a:solidFill>
                  <a:srgbClr val="FF0000"/>
                </a:solidFill>
              </a:rPr>
              <a:t>15%</a:t>
            </a:r>
            <a:r>
              <a:rPr lang="zh-CN" altLang="en-US" sz="2400" dirty="0"/>
              <a:t>的执行时间。为了改进某计算机执行该基准测试程序时的性能，提出以下两种解决方案：</a:t>
            </a:r>
          </a:p>
          <a:p>
            <a:pPr marL="0" indent="0" eaLnBrk="1" hangingPunct="1">
              <a:lnSpc>
                <a:spcPts val="3000"/>
              </a:lnSpc>
              <a:spcBef>
                <a:spcPts val="0"/>
              </a:spcBef>
              <a:buNone/>
            </a:pPr>
            <a:r>
              <a:rPr lang="zh-CN" altLang="en-US" sz="2400" dirty="0">
                <a:solidFill>
                  <a:srgbClr val="D60093"/>
                </a:solidFill>
              </a:rPr>
              <a:t>方案</a:t>
            </a:r>
            <a:r>
              <a:rPr lang="en-US" altLang="zh-CN" sz="2400" dirty="0">
                <a:solidFill>
                  <a:srgbClr val="D60093"/>
                </a:solidFill>
              </a:rPr>
              <a:t>1</a:t>
            </a:r>
            <a:r>
              <a:rPr lang="zh-CN" altLang="en-US" sz="2400" dirty="0"/>
              <a:t>：新增“乘积累加运算”向量指令。为了实现该指令，增加专用硬件，采用单指令流多数据流（</a:t>
            </a:r>
            <a:r>
              <a:rPr lang="en-US" altLang="zh-CN" sz="2400" dirty="0"/>
              <a:t>SIMD</a:t>
            </a:r>
            <a:r>
              <a:rPr lang="zh-CN" altLang="en-US" sz="2400" dirty="0"/>
              <a:t>）结构，实现快速并行“乘积累加运算”。采取上述措施后，执行“</a:t>
            </a:r>
            <a:r>
              <a:rPr lang="zh-CN" altLang="en-US" sz="2400" dirty="0">
                <a:solidFill>
                  <a:srgbClr val="FF0000"/>
                </a:solidFill>
              </a:rPr>
              <a:t>乘积累加运算</a:t>
            </a:r>
            <a:r>
              <a:rPr lang="zh-CN" altLang="en-US" sz="2400" dirty="0"/>
              <a:t>”的速度可以提高到原来的</a:t>
            </a:r>
            <a:r>
              <a:rPr lang="en-US" altLang="zh-CN" sz="2400" dirty="0">
                <a:solidFill>
                  <a:srgbClr val="FF0000"/>
                </a:solidFill>
              </a:rPr>
              <a:t>15</a:t>
            </a:r>
            <a:r>
              <a:rPr lang="zh-CN" altLang="en-US" sz="2400" dirty="0">
                <a:solidFill>
                  <a:srgbClr val="FF0000"/>
                </a:solidFill>
              </a:rPr>
              <a:t>倍</a:t>
            </a:r>
            <a:r>
              <a:rPr lang="zh-CN" altLang="en-US" sz="2400" dirty="0"/>
              <a:t>。</a:t>
            </a:r>
          </a:p>
          <a:p>
            <a:pPr marL="0" indent="0" eaLnBrk="1" hangingPunct="1">
              <a:lnSpc>
                <a:spcPts val="3000"/>
              </a:lnSpc>
              <a:spcBef>
                <a:spcPts val="0"/>
              </a:spcBef>
              <a:buNone/>
            </a:pPr>
            <a:r>
              <a:rPr lang="zh-CN" altLang="en-US" sz="2400" dirty="0">
                <a:solidFill>
                  <a:srgbClr val="D60093"/>
                </a:solidFill>
              </a:rPr>
              <a:t>方案</a:t>
            </a:r>
            <a:r>
              <a:rPr lang="en-US" altLang="zh-CN" sz="2400" dirty="0">
                <a:solidFill>
                  <a:srgbClr val="D60093"/>
                </a:solidFill>
              </a:rPr>
              <a:t>2</a:t>
            </a:r>
            <a:r>
              <a:rPr lang="zh-CN" altLang="en-US" sz="2400" dirty="0"/>
              <a:t>：改进原来的运算器（包括原来的加法器与乘法器），使得所有算术运算、逻辑运算指令的执行速度达到原来的</a:t>
            </a:r>
            <a:r>
              <a:rPr lang="en-US" altLang="zh-CN" sz="2400" dirty="0">
                <a:solidFill>
                  <a:srgbClr val="CC00FF"/>
                </a:solidFill>
              </a:rPr>
              <a:t>1.6</a:t>
            </a:r>
            <a:r>
              <a:rPr lang="zh-CN" altLang="en-US" sz="2400" dirty="0">
                <a:solidFill>
                  <a:srgbClr val="CC00FF"/>
                </a:solidFill>
              </a:rPr>
              <a:t>倍</a:t>
            </a:r>
            <a:r>
              <a:rPr lang="zh-CN" altLang="en-US" sz="2400" dirty="0"/>
              <a:t>。已知算术运算、逻辑运算指令（包括普通加法指令、乘法指令）占用该基准测试程序</a:t>
            </a:r>
            <a:r>
              <a:rPr lang="en-US" altLang="zh-CN" sz="2400" dirty="0">
                <a:solidFill>
                  <a:srgbClr val="CC00FF"/>
                </a:solidFill>
              </a:rPr>
              <a:t>40%</a:t>
            </a:r>
            <a:r>
              <a:rPr lang="zh-CN" altLang="en-US" sz="2400" dirty="0"/>
              <a:t>的执行时间。</a:t>
            </a:r>
          </a:p>
          <a:p>
            <a:pPr marL="0" indent="0" eaLnBrk="1" hangingPunct="1">
              <a:lnSpc>
                <a:spcPts val="3000"/>
              </a:lnSpc>
              <a:spcBef>
                <a:spcPts val="0"/>
              </a:spcBef>
              <a:buNone/>
            </a:pPr>
            <a:r>
              <a:rPr lang="zh-CN" altLang="en-US" sz="2400" dirty="0"/>
              <a:t>经过评估，实现</a:t>
            </a:r>
            <a:r>
              <a:rPr lang="zh-CN" altLang="en-US" sz="2400" dirty="0">
                <a:solidFill>
                  <a:srgbClr val="008000"/>
                </a:solidFill>
              </a:rPr>
              <a:t>方案</a:t>
            </a:r>
            <a:r>
              <a:rPr lang="en-US" altLang="zh-CN" sz="2400" dirty="0">
                <a:solidFill>
                  <a:srgbClr val="008000"/>
                </a:solidFill>
              </a:rPr>
              <a:t>1</a:t>
            </a:r>
            <a:r>
              <a:rPr lang="zh-CN" altLang="en-US" sz="2400" dirty="0"/>
              <a:t>与实现</a:t>
            </a:r>
            <a:r>
              <a:rPr lang="zh-CN" altLang="en-US" sz="2400" dirty="0">
                <a:solidFill>
                  <a:srgbClr val="008000"/>
                </a:solidFill>
              </a:rPr>
              <a:t>方案</a:t>
            </a:r>
            <a:r>
              <a:rPr lang="en-US" altLang="zh-CN" sz="2400" dirty="0">
                <a:solidFill>
                  <a:srgbClr val="008000"/>
                </a:solidFill>
              </a:rPr>
              <a:t>2</a:t>
            </a:r>
            <a:r>
              <a:rPr lang="zh-CN" altLang="en-US" sz="2400" dirty="0"/>
              <a:t>的</a:t>
            </a:r>
            <a:r>
              <a:rPr lang="zh-CN" altLang="en-US" sz="2400" dirty="0">
                <a:solidFill>
                  <a:srgbClr val="008000"/>
                </a:solidFill>
              </a:rPr>
              <a:t>工作量、成本相同</a:t>
            </a:r>
            <a:r>
              <a:rPr lang="zh-CN" altLang="en-US" sz="2400" dirty="0"/>
              <a:t>。</a:t>
            </a:r>
          </a:p>
          <a:p>
            <a:pPr marL="0" indent="0" eaLnBrk="1" hangingPunct="1">
              <a:lnSpc>
                <a:spcPts val="3000"/>
              </a:lnSpc>
              <a:spcBef>
                <a:spcPts val="0"/>
              </a:spcBef>
              <a:buNone/>
            </a:pPr>
            <a:r>
              <a:rPr lang="zh-CN" altLang="en-US" sz="2400" dirty="0">
                <a:solidFill>
                  <a:srgbClr val="0000FF"/>
                </a:solidFill>
              </a:rPr>
              <a:t>请问</a:t>
            </a:r>
            <a:r>
              <a:rPr lang="zh-CN" altLang="en-US" sz="2400" dirty="0"/>
              <a:t>，采用哪种改进方案后，执行该基准测试程序时的</a:t>
            </a:r>
            <a:r>
              <a:rPr lang="zh-CN" altLang="en-US" sz="2400" dirty="0">
                <a:solidFill>
                  <a:srgbClr val="0000FF"/>
                </a:solidFill>
              </a:rPr>
              <a:t>性能更高</a:t>
            </a:r>
            <a:r>
              <a:rPr lang="zh-CN" altLang="en-US" sz="2400" dirty="0"/>
              <a:t>？试比较这两种设计方案。</a:t>
            </a:r>
          </a:p>
        </p:txBody>
      </p:sp>
    </p:spTree>
    <p:extLst>
      <p:ext uri="{BB962C8B-B14F-4D97-AF65-F5344CB8AC3E}">
        <p14:creationId xmlns:p14="http://schemas.microsoft.com/office/powerpoint/2010/main" val="1534883848"/>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灯片编号占位符 4"/>
          <p:cNvSpPr>
            <a:spLocks noGrp="1"/>
          </p:cNvSpPr>
          <p:nvPr>
            <p:ph type="sldNum" sz="quarter" idx="11"/>
          </p:nvPr>
        </p:nvSpPr>
        <p:spPr>
          <a:noFill/>
        </p:spPr>
        <p:txBody>
          <a:bodyPr/>
          <a:lstStyle/>
          <a:p>
            <a:fld id="{1F87AB49-39E3-4E37-95E0-7AB0329F3C33}" type="slidenum">
              <a:rPr lang="zh-CN" altLang="en-US"/>
              <a:pPr/>
              <a:t>107</a:t>
            </a:fld>
            <a:endParaRPr lang="en-US" altLang="zh-CN"/>
          </a:p>
        </p:txBody>
      </p:sp>
      <p:sp>
        <p:nvSpPr>
          <p:cNvPr id="8196" name="Rectangle 2"/>
          <p:cNvSpPr>
            <a:spLocks noGrp="1" noChangeArrowheads="1"/>
          </p:cNvSpPr>
          <p:nvPr>
            <p:ph type="title"/>
          </p:nvPr>
        </p:nvSpPr>
        <p:spPr/>
        <p:txBody>
          <a:bodyPr/>
          <a:lstStyle/>
          <a:p>
            <a:pPr eaLnBrk="1" hangingPunct="1"/>
            <a:r>
              <a:rPr lang="zh-CN" altLang="en-US" dirty="0"/>
              <a:t>三、</a:t>
            </a:r>
            <a:r>
              <a:rPr lang="en-US" altLang="zh-CN" dirty="0"/>
              <a:t>Amdahl</a:t>
            </a:r>
            <a:r>
              <a:rPr lang="zh-CN" altLang="en-US" dirty="0"/>
              <a:t>定律</a:t>
            </a:r>
          </a:p>
        </p:txBody>
      </p:sp>
      <p:sp>
        <p:nvSpPr>
          <p:cNvPr id="1149955" name="Rectangle 3"/>
          <p:cNvSpPr>
            <a:spLocks noGrp="1" noChangeArrowheads="1"/>
          </p:cNvSpPr>
          <p:nvPr>
            <p:ph type="body" idx="1"/>
          </p:nvPr>
        </p:nvSpPr>
        <p:spPr>
          <a:xfrm>
            <a:off x="179512" y="548680"/>
            <a:ext cx="8856984" cy="3168352"/>
          </a:xfrm>
        </p:spPr>
        <p:txBody>
          <a:bodyPr/>
          <a:lstStyle/>
          <a:p>
            <a:pPr marL="0" indent="0" eaLnBrk="1" hangingPunct="1">
              <a:lnSpc>
                <a:spcPts val="3000"/>
              </a:lnSpc>
              <a:spcBef>
                <a:spcPts val="0"/>
              </a:spcBef>
              <a:buNone/>
            </a:pPr>
            <a:r>
              <a:rPr lang="en-US" altLang="zh-CN" sz="2400" dirty="0"/>
              <a:t>【</a:t>
            </a:r>
            <a:r>
              <a:rPr lang="zh-CN" altLang="en-US" sz="2400" dirty="0"/>
              <a:t>例</a:t>
            </a:r>
            <a:r>
              <a:rPr lang="en-US" altLang="zh-CN" sz="2400" dirty="0"/>
              <a:t>3】</a:t>
            </a:r>
            <a:r>
              <a:rPr lang="zh-CN" altLang="en-US" sz="2400" dirty="0"/>
              <a:t>“乘积累加运算”</a:t>
            </a:r>
            <a:r>
              <a:rPr lang="en-US" altLang="zh-CN" sz="3200" i="1" dirty="0" err="1"/>
              <a:t>a</a:t>
            </a:r>
            <a:r>
              <a:rPr lang="en-US" altLang="zh-CN" sz="2400" dirty="0" err="1">
                <a:latin typeface="+mn-ea"/>
              </a:rPr>
              <a:t>←</a:t>
            </a:r>
            <a:r>
              <a:rPr lang="en-US" altLang="zh-CN" sz="3200" i="1" dirty="0" err="1"/>
              <a:t>a</a:t>
            </a:r>
            <a:r>
              <a:rPr lang="zh-CN" altLang="en-US" sz="2400" dirty="0"/>
              <a:t>＋</a:t>
            </a:r>
            <a:r>
              <a:rPr lang="en-US" altLang="zh-CN" sz="3200" i="1" dirty="0" err="1"/>
              <a:t>b</a:t>
            </a:r>
            <a:r>
              <a:rPr lang="en-US" altLang="zh-CN" sz="2400" dirty="0" err="1"/>
              <a:t>×</a:t>
            </a:r>
            <a:r>
              <a:rPr lang="en-US" altLang="zh-CN" sz="3200" i="1" dirty="0" err="1"/>
              <a:t>c</a:t>
            </a:r>
            <a:r>
              <a:rPr lang="en-US" altLang="zh-CN" sz="3200" i="1" dirty="0"/>
              <a:t> </a:t>
            </a:r>
            <a:r>
              <a:rPr lang="zh-CN" altLang="en-US" sz="2400" dirty="0"/>
              <a:t>占用</a:t>
            </a:r>
            <a:r>
              <a:rPr lang="en-US" altLang="zh-CN" sz="2400" dirty="0">
                <a:solidFill>
                  <a:srgbClr val="FF0000"/>
                </a:solidFill>
              </a:rPr>
              <a:t>15%</a:t>
            </a:r>
            <a:r>
              <a:rPr lang="zh-CN" altLang="en-US" sz="2400" dirty="0"/>
              <a:t>的执行时间。</a:t>
            </a:r>
          </a:p>
          <a:p>
            <a:pPr marL="0" indent="0" eaLnBrk="1" hangingPunct="1">
              <a:lnSpc>
                <a:spcPts val="3000"/>
              </a:lnSpc>
              <a:spcBef>
                <a:spcPts val="0"/>
              </a:spcBef>
              <a:buNone/>
            </a:pPr>
            <a:r>
              <a:rPr lang="zh-CN" altLang="en-US" sz="2400" dirty="0">
                <a:solidFill>
                  <a:srgbClr val="D60093"/>
                </a:solidFill>
              </a:rPr>
              <a:t>方案</a:t>
            </a:r>
            <a:r>
              <a:rPr lang="en-US" altLang="zh-CN" sz="2400" dirty="0">
                <a:solidFill>
                  <a:srgbClr val="D60093"/>
                </a:solidFill>
              </a:rPr>
              <a:t>1</a:t>
            </a:r>
            <a:r>
              <a:rPr lang="zh-CN" altLang="en-US" sz="2400" dirty="0"/>
              <a:t>：新增“乘积累加运算”向量指令，执行“</a:t>
            </a:r>
            <a:r>
              <a:rPr lang="zh-CN" altLang="en-US" sz="2400" dirty="0">
                <a:solidFill>
                  <a:srgbClr val="FF0000"/>
                </a:solidFill>
              </a:rPr>
              <a:t>乘积累加运算</a:t>
            </a:r>
            <a:r>
              <a:rPr lang="zh-CN" altLang="en-US" sz="2400" dirty="0"/>
              <a:t>”的速度可以提高到原来的</a:t>
            </a:r>
            <a:r>
              <a:rPr lang="en-US" altLang="zh-CN" sz="2400" dirty="0">
                <a:solidFill>
                  <a:srgbClr val="FF0000"/>
                </a:solidFill>
              </a:rPr>
              <a:t>15</a:t>
            </a:r>
            <a:r>
              <a:rPr lang="zh-CN" altLang="en-US" sz="2400" dirty="0">
                <a:solidFill>
                  <a:srgbClr val="FF0000"/>
                </a:solidFill>
              </a:rPr>
              <a:t>倍</a:t>
            </a:r>
            <a:r>
              <a:rPr lang="zh-CN" altLang="en-US" sz="2400" dirty="0"/>
              <a:t>。</a:t>
            </a:r>
          </a:p>
          <a:p>
            <a:pPr marL="0" indent="0" eaLnBrk="1" hangingPunct="1">
              <a:lnSpc>
                <a:spcPts val="3000"/>
              </a:lnSpc>
              <a:spcBef>
                <a:spcPts val="0"/>
              </a:spcBef>
              <a:buNone/>
            </a:pPr>
            <a:r>
              <a:rPr lang="zh-CN" altLang="en-US" sz="2400" dirty="0">
                <a:solidFill>
                  <a:srgbClr val="D60093"/>
                </a:solidFill>
              </a:rPr>
              <a:t>方案</a:t>
            </a:r>
            <a:r>
              <a:rPr lang="en-US" altLang="zh-CN" sz="2400" dirty="0">
                <a:solidFill>
                  <a:srgbClr val="D60093"/>
                </a:solidFill>
              </a:rPr>
              <a:t>2</a:t>
            </a:r>
            <a:r>
              <a:rPr lang="zh-CN" altLang="en-US" sz="2400" dirty="0"/>
              <a:t>：改进原来的运算器（包括原来的加法器与乘法器），使得所有算术运算、逻辑运算指令的执行速度达到原来的</a:t>
            </a:r>
            <a:r>
              <a:rPr lang="en-US" altLang="zh-CN" sz="2400" dirty="0">
                <a:solidFill>
                  <a:srgbClr val="CC00FF"/>
                </a:solidFill>
              </a:rPr>
              <a:t>1.6</a:t>
            </a:r>
            <a:r>
              <a:rPr lang="zh-CN" altLang="en-US" sz="2400" dirty="0">
                <a:solidFill>
                  <a:srgbClr val="CC00FF"/>
                </a:solidFill>
              </a:rPr>
              <a:t>倍</a:t>
            </a:r>
            <a:r>
              <a:rPr lang="zh-CN" altLang="en-US" sz="2400" dirty="0"/>
              <a:t>。</a:t>
            </a:r>
            <a:br>
              <a:rPr lang="en-US" altLang="zh-CN" sz="2400" dirty="0"/>
            </a:br>
            <a:r>
              <a:rPr lang="zh-CN" altLang="en-US" sz="2400" dirty="0"/>
              <a:t>算术运算、逻辑运算指令占用该基准测试程序</a:t>
            </a:r>
            <a:r>
              <a:rPr lang="en-US" altLang="zh-CN" sz="2400" dirty="0">
                <a:solidFill>
                  <a:srgbClr val="CC00FF"/>
                </a:solidFill>
              </a:rPr>
              <a:t>40%</a:t>
            </a:r>
            <a:r>
              <a:rPr lang="zh-CN" altLang="en-US" sz="2400" dirty="0"/>
              <a:t>的执行时间。</a:t>
            </a:r>
          </a:p>
          <a:p>
            <a:pPr marL="0" indent="0" eaLnBrk="1" hangingPunct="1">
              <a:lnSpc>
                <a:spcPts val="3000"/>
              </a:lnSpc>
              <a:spcBef>
                <a:spcPts val="0"/>
              </a:spcBef>
              <a:buNone/>
            </a:pPr>
            <a:r>
              <a:rPr lang="zh-CN" altLang="en-US" sz="2400" dirty="0"/>
              <a:t>经过评估，实现</a:t>
            </a:r>
            <a:r>
              <a:rPr lang="zh-CN" altLang="en-US" sz="2400" dirty="0">
                <a:solidFill>
                  <a:srgbClr val="008000"/>
                </a:solidFill>
              </a:rPr>
              <a:t>方案</a:t>
            </a:r>
            <a:r>
              <a:rPr lang="en-US" altLang="zh-CN" sz="2400" dirty="0">
                <a:solidFill>
                  <a:srgbClr val="008000"/>
                </a:solidFill>
              </a:rPr>
              <a:t>1</a:t>
            </a:r>
            <a:r>
              <a:rPr lang="zh-CN" altLang="en-US" sz="2400" dirty="0"/>
              <a:t>与实现</a:t>
            </a:r>
            <a:r>
              <a:rPr lang="zh-CN" altLang="en-US" sz="2400" dirty="0">
                <a:solidFill>
                  <a:srgbClr val="008000"/>
                </a:solidFill>
              </a:rPr>
              <a:t>方案</a:t>
            </a:r>
            <a:r>
              <a:rPr lang="en-US" altLang="zh-CN" sz="2400" dirty="0">
                <a:solidFill>
                  <a:srgbClr val="008000"/>
                </a:solidFill>
              </a:rPr>
              <a:t>2</a:t>
            </a:r>
            <a:r>
              <a:rPr lang="zh-CN" altLang="en-US" sz="2400" dirty="0"/>
              <a:t>的</a:t>
            </a:r>
            <a:r>
              <a:rPr lang="zh-CN" altLang="en-US" sz="2400" dirty="0">
                <a:solidFill>
                  <a:srgbClr val="008000"/>
                </a:solidFill>
              </a:rPr>
              <a:t>工作量、成本相同</a:t>
            </a:r>
            <a:r>
              <a:rPr lang="zh-CN" altLang="en-US" sz="2400" dirty="0"/>
              <a:t>。</a:t>
            </a: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971944B1-1E38-4832-A57F-F38F79EA482F}"/>
                  </a:ext>
                </a:extLst>
              </p:cNvPr>
              <p:cNvSpPr/>
              <p:nvPr/>
            </p:nvSpPr>
            <p:spPr>
              <a:xfrm>
                <a:off x="192727" y="3284984"/>
                <a:ext cx="7200800" cy="109401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m:rPr>
                              <m:nor/>
                            </m:rPr>
                            <a:rPr lang="zh-CN" altLang="en-US" b="1" i="0">
                              <a:latin typeface="+mn-lt"/>
                            </a:rPr>
                            <m:t>方案</m:t>
                          </m:r>
                          <m:r>
                            <m:rPr>
                              <m:nor/>
                            </m:rPr>
                            <a:rPr lang="zh-CN" altLang="en-US" b="1" i="0">
                              <a:latin typeface="+mn-lt"/>
                            </a:rPr>
                            <m:t>1</m:t>
                          </m:r>
                          <m:r>
                            <m:rPr>
                              <m:nor/>
                            </m:rPr>
                            <a:rPr lang="zh-CN" altLang="en-US" b="1" i="0">
                              <a:latin typeface="+mn-lt"/>
                            </a:rPr>
                            <m:t>的加速比</m:t>
                          </m:r>
                          <m:r>
                            <m:rPr>
                              <m:nor/>
                            </m:rPr>
                            <a:rPr lang="zh-CN" altLang="en-US" b="1" i="1">
                              <a:latin typeface="+mn-lt"/>
                            </a:rPr>
                            <m:t>S</m:t>
                          </m:r>
                        </m:e>
                        <m:sub>
                          <m:r>
                            <m:rPr>
                              <m:nor/>
                            </m:rPr>
                            <a:rPr lang="zh-CN" altLang="en-US" b="1" i="1">
                              <a:latin typeface="+mn-lt"/>
                            </a:rPr>
                            <m:t>p</m:t>
                          </m:r>
                          <m:r>
                            <m:rPr>
                              <m:nor/>
                            </m:rPr>
                            <a:rPr lang="zh-CN" altLang="en-US" b="1">
                              <a:latin typeface="+mn-lt"/>
                            </a:rPr>
                            <m:t>1</m:t>
                          </m:r>
                        </m:sub>
                      </m:sSub>
                      <m:r>
                        <a:rPr lang="zh-CN" altLang="en-US" b="1" i="1">
                          <a:latin typeface="Cambria Math" panose="02040503050406030204" pitchFamily="18" charset="0"/>
                        </a:rPr>
                        <m:t>＝</m:t>
                      </m:r>
                      <m:f>
                        <m:fPr>
                          <m:ctrlPr>
                            <a:rPr lang="zh-CN" altLang="en-US" i="1">
                              <a:latin typeface="Cambria Math" panose="02040503050406030204" pitchFamily="18" charset="0"/>
                            </a:rPr>
                          </m:ctrlPr>
                        </m:fPr>
                        <m:num>
                          <m:r>
                            <a:rPr lang="zh-CN" altLang="en-US">
                              <a:latin typeface="Cambria Math" panose="02040503050406030204" pitchFamily="18" charset="0"/>
                            </a:rPr>
                            <m:t>1</m:t>
                          </m:r>
                        </m:num>
                        <m:den>
                          <m:r>
                            <a:rPr lang="zh-CN" altLang="en-US">
                              <a:latin typeface="Cambria Math" panose="02040503050406030204" pitchFamily="18" charset="0"/>
                            </a:rPr>
                            <m:t>1−0.15+</m:t>
                          </m:r>
                          <m:f>
                            <m:fPr>
                              <m:ctrlPr>
                                <a:rPr lang="zh-CN" altLang="en-US" i="1">
                                  <a:latin typeface="Cambria Math" panose="02040503050406030204" pitchFamily="18" charset="0"/>
                                </a:rPr>
                              </m:ctrlPr>
                            </m:fPr>
                            <m:num>
                              <m:r>
                                <a:rPr lang="zh-CN" altLang="en-US">
                                  <a:latin typeface="Cambria Math" panose="02040503050406030204" pitchFamily="18" charset="0"/>
                                </a:rPr>
                                <m:t>0.15</m:t>
                              </m:r>
                            </m:num>
                            <m:den>
                              <m:r>
                                <a:rPr lang="zh-CN" altLang="en-US">
                                  <a:latin typeface="Cambria Math" panose="02040503050406030204" pitchFamily="18" charset="0"/>
                                </a:rPr>
                                <m:t>15</m:t>
                              </m:r>
                            </m:den>
                          </m:f>
                        </m:den>
                      </m:f>
                      <m:r>
                        <a:rPr lang="zh-CN" altLang="en-US" i="1">
                          <a:latin typeface="Cambria Math" panose="02040503050406030204" pitchFamily="18" charset="0"/>
                          <a:ea typeface="+mn-ea"/>
                        </a:rPr>
                        <m:t>＝</m:t>
                      </m:r>
                      <m:f>
                        <m:fPr>
                          <m:ctrlPr>
                            <a:rPr lang="zh-CN" altLang="en-US" i="1">
                              <a:latin typeface="Cambria Math" panose="02040503050406030204" pitchFamily="18" charset="0"/>
                            </a:rPr>
                          </m:ctrlPr>
                        </m:fPr>
                        <m:num>
                          <m:r>
                            <a:rPr lang="zh-CN" altLang="en-US">
                              <a:latin typeface="Cambria Math" panose="02040503050406030204" pitchFamily="18" charset="0"/>
                            </a:rPr>
                            <m:t>1</m:t>
                          </m:r>
                        </m:num>
                        <m:den>
                          <m:r>
                            <a:rPr lang="zh-CN" altLang="en-US">
                              <a:latin typeface="Cambria Math" panose="02040503050406030204" pitchFamily="18" charset="0"/>
                            </a:rPr>
                            <m:t>0.86</m:t>
                          </m:r>
                        </m:den>
                      </m:f>
                      <m:r>
                        <m:rPr>
                          <m:nor/>
                        </m:rPr>
                        <a:rPr lang="zh-CN" altLang="en-US" i="0">
                          <a:latin typeface="+mn-ea"/>
                          <a:ea typeface="+mn-ea"/>
                        </a:rPr>
                        <m:t>≈</m:t>
                      </m:r>
                      <m:r>
                        <a:rPr lang="zh-CN" altLang="en-US" i="1">
                          <a:latin typeface="Cambria Math" panose="02040503050406030204" pitchFamily="18" charset="0"/>
                        </a:rPr>
                        <m:t>1.163</m:t>
                      </m:r>
                    </m:oMath>
                  </m:oMathPara>
                </a14:m>
                <a:endParaRPr lang="zh-CN" altLang="en-US" dirty="0"/>
              </a:p>
            </p:txBody>
          </p:sp>
        </mc:Choice>
        <mc:Fallback xmlns="">
          <p:sp>
            <p:nvSpPr>
              <p:cNvPr id="3" name="矩形 2">
                <a:extLst>
                  <a:ext uri="{FF2B5EF4-FFF2-40B4-BE49-F238E27FC236}">
                    <a16:creationId xmlns:a16="http://schemas.microsoft.com/office/drawing/2014/main" id="{971944B1-1E38-4832-A57F-F38F79EA482F}"/>
                  </a:ext>
                </a:extLst>
              </p:cNvPr>
              <p:cNvSpPr>
                <a:spLocks noRot="1" noChangeAspect="1" noMove="1" noResize="1" noEditPoints="1" noAdjustHandles="1" noChangeArrowheads="1" noChangeShapeType="1" noTextEdit="1"/>
              </p:cNvSpPr>
              <p:nvPr/>
            </p:nvSpPr>
            <p:spPr>
              <a:xfrm>
                <a:off x="192727" y="3284984"/>
                <a:ext cx="7200800" cy="109401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78976E2E-BA0A-49FB-A870-56AB4DDEA17B}"/>
                  </a:ext>
                </a:extLst>
              </p:cNvPr>
              <p:cNvSpPr/>
              <p:nvPr/>
            </p:nvSpPr>
            <p:spPr>
              <a:xfrm>
                <a:off x="179512" y="4361081"/>
                <a:ext cx="6870426" cy="108414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m:rPr>
                              <m:nor/>
                            </m:rPr>
                            <a:rPr lang="zh-CN" altLang="en-US" b="1" i="0">
                              <a:latin typeface="+mn-lt"/>
                            </a:rPr>
                            <m:t>方案</m:t>
                          </m:r>
                          <m:r>
                            <m:rPr>
                              <m:nor/>
                            </m:rPr>
                            <a:rPr lang="zh-CN" altLang="en-US" b="1" i="0">
                              <a:latin typeface="+mn-lt"/>
                            </a:rPr>
                            <m:t>2</m:t>
                          </m:r>
                          <m:r>
                            <m:rPr>
                              <m:nor/>
                            </m:rPr>
                            <a:rPr lang="zh-CN" altLang="en-US" b="1" i="0">
                              <a:latin typeface="+mn-lt"/>
                            </a:rPr>
                            <m:t>的加速比</m:t>
                          </m:r>
                          <m:r>
                            <m:rPr>
                              <m:nor/>
                            </m:rPr>
                            <a:rPr lang="zh-CN" altLang="en-US" b="1" i="1">
                              <a:latin typeface="+mn-lt"/>
                            </a:rPr>
                            <m:t>S</m:t>
                          </m:r>
                        </m:e>
                        <m:sub>
                          <m:r>
                            <m:rPr>
                              <m:nor/>
                            </m:rPr>
                            <a:rPr lang="zh-CN" altLang="en-US" b="1" i="1">
                              <a:latin typeface="+mn-lt"/>
                            </a:rPr>
                            <m:t>p</m:t>
                          </m:r>
                          <m:r>
                            <m:rPr>
                              <m:nor/>
                            </m:rPr>
                            <a:rPr lang="zh-CN" altLang="en-US" b="1" i="0">
                              <a:latin typeface="+mn-lt"/>
                            </a:rPr>
                            <m:t>2</m:t>
                          </m:r>
                        </m:sub>
                      </m:sSub>
                      <m:r>
                        <m:rPr>
                          <m:nor/>
                        </m:rPr>
                        <a:rPr lang="zh-CN" altLang="en-US" i="0">
                          <a:latin typeface="+mn-ea"/>
                          <a:ea typeface="+mn-ea"/>
                        </a:rPr>
                        <m:t>＝</m:t>
                      </m:r>
                      <m:f>
                        <m:fPr>
                          <m:ctrlPr>
                            <a:rPr lang="zh-CN" altLang="en-US" i="1">
                              <a:latin typeface="Cambria Math" panose="02040503050406030204" pitchFamily="18" charset="0"/>
                            </a:rPr>
                          </m:ctrlPr>
                        </m:fPr>
                        <m:num>
                          <m:r>
                            <a:rPr lang="zh-CN" altLang="en-US">
                              <a:latin typeface="Cambria Math" panose="02040503050406030204" pitchFamily="18" charset="0"/>
                            </a:rPr>
                            <m:t>1</m:t>
                          </m:r>
                        </m:num>
                        <m:den>
                          <m:r>
                            <a:rPr lang="zh-CN" altLang="en-US">
                              <a:latin typeface="Cambria Math" panose="02040503050406030204" pitchFamily="18" charset="0"/>
                            </a:rPr>
                            <m:t>1−0.4+</m:t>
                          </m:r>
                          <m:f>
                            <m:fPr>
                              <m:ctrlPr>
                                <a:rPr lang="zh-CN" altLang="en-US" i="1">
                                  <a:latin typeface="Cambria Math" panose="02040503050406030204" pitchFamily="18" charset="0"/>
                                </a:rPr>
                              </m:ctrlPr>
                            </m:fPr>
                            <m:num>
                              <m:r>
                                <a:rPr lang="zh-CN" altLang="en-US">
                                  <a:latin typeface="Cambria Math" panose="02040503050406030204" pitchFamily="18" charset="0"/>
                                </a:rPr>
                                <m:t>0.4</m:t>
                              </m:r>
                            </m:num>
                            <m:den>
                              <m:r>
                                <a:rPr lang="zh-CN" altLang="en-US">
                                  <a:latin typeface="Cambria Math" panose="02040503050406030204" pitchFamily="18" charset="0"/>
                                </a:rPr>
                                <m:t>1.6</m:t>
                              </m:r>
                            </m:den>
                          </m:f>
                        </m:den>
                      </m:f>
                      <m:r>
                        <m:rPr>
                          <m:nor/>
                        </m:rPr>
                        <a:rPr lang="zh-CN" altLang="en-US" i="0">
                          <a:latin typeface="+mn-ea"/>
                          <a:ea typeface="+mn-ea"/>
                        </a:rPr>
                        <m:t>＝</m:t>
                      </m:r>
                      <m:f>
                        <m:fPr>
                          <m:ctrlPr>
                            <a:rPr lang="zh-CN" altLang="en-US" i="1">
                              <a:latin typeface="Cambria Math" panose="02040503050406030204" pitchFamily="18" charset="0"/>
                            </a:rPr>
                          </m:ctrlPr>
                        </m:fPr>
                        <m:num>
                          <m:r>
                            <a:rPr lang="zh-CN" altLang="en-US">
                              <a:latin typeface="Cambria Math" panose="02040503050406030204" pitchFamily="18" charset="0"/>
                            </a:rPr>
                            <m:t>1</m:t>
                          </m:r>
                        </m:num>
                        <m:den>
                          <m:r>
                            <a:rPr lang="zh-CN" altLang="en-US">
                              <a:latin typeface="Cambria Math" panose="02040503050406030204" pitchFamily="18" charset="0"/>
                            </a:rPr>
                            <m:t>0.85</m:t>
                          </m:r>
                        </m:den>
                      </m:f>
                      <m:r>
                        <m:rPr>
                          <m:nor/>
                        </m:rPr>
                        <a:rPr lang="zh-CN" altLang="en-US" i="0">
                          <a:latin typeface="+mn-ea"/>
                          <a:ea typeface="+mn-ea"/>
                        </a:rPr>
                        <m:t>≈</m:t>
                      </m:r>
                      <m:r>
                        <a:rPr lang="zh-CN" altLang="en-US" i="1">
                          <a:latin typeface="Cambria Math" panose="02040503050406030204" pitchFamily="18" charset="0"/>
                        </a:rPr>
                        <m:t>1.176</m:t>
                      </m:r>
                    </m:oMath>
                  </m:oMathPara>
                </a14:m>
                <a:endParaRPr lang="zh-CN" altLang="en-US" dirty="0"/>
              </a:p>
            </p:txBody>
          </p:sp>
        </mc:Choice>
        <mc:Fallback xmlns="">
          <p:sp>
            <p:nvSpPr>
              <p:cNvPr id="4" name="矩形 3">
                <a:extLst>
                  <a:ext uri="{FF2B5EF4-FFF2-40B4-BE49-F238E27FC236}">
                    <a16:creationId xmlns:a16="http://schemas.microsoft.com/office/drawing/2014/main" id="{78976E2E-BA0A-49FB-A870-56AB4DDEA17B}"/>
                  </a:ext>
                </a:extLst>
              </p:cNvPr>
              <p:cNvSpPr>
                <a:spLocks noRot="1" noChangeAspect="1" noMove="1" noResize="1" noEditPoints="1" noAdjustHandles="1" noChangeArrowheads="1" noChangeShapeType="1" noTextEdit="1"/>
              </p:cNvSpPr>
              <p:nvPr/>
            </p:nvSpPr>
            <p:spPr>
              <a:xfrm>
                <a:off x="179512" y="4361081"/>
                <a:ext cx="6870426" cy="1084143"/>
              </a:xfrm>
              <a:prstGeom prst="rect">
                <a:avLst/>
              </a:prstGeom>
              <a:blipFill>
                <a:blip r:embed="rId4"/>
                <a:stretch>
                  <a:fillRect/>
                </a:stretch>
              </a:blipFill>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01540911-ECBD-49C6-B25F-89ED61514024}"/>
              </a:ext>
            </a:extLst>
          </p:cNvPr>
          <p:cNvSpPr/>
          <p:nvPr/>
        </p:nvSpPr>
        <p:spPr>
          <a:xfrm>
            <a:off x="192727" y="5373216"/>
            <a:ext cx="8605320" cy="830997"/>
          </a:xfrm>
          <a:prstGeom prst="rect">
            <a:avLst/>
          </a:prstGeom>
        </p:spPr>
        <p:txBody>
          <a:bodyPr wrap="square">
            <a:spAutoFit/>
          </a:bodyPr>
          <a:lstStyle/>
          <a:p>
            <a:pPr algn="l"/>
            <a:r>
              <a:rPr lang="zh-CN" altLang="zh-CN" kern="100" dirty="0">
                <a:cs typeface="Times New Roman" panose="02020603050405020304" pitchFamily="18" charset="0"/>
              </a:rPr>
              <a:t>采用方案</a:t>
            </a:r>
            <a:r>
              <a:rPr lang="en-US" altLang="zh-CN" kern="100" dirty="0"/>
              <a:t>2</a:t>
            </a:r>
            <a:r>
              <a:rPr lang="zh-CN" altLang="zh-CN" kern="100" dirty="0">
                <a:cs typeface="Times New Roman" panose="02020603050405020304" pitchFamily="18" charset="0"/>
              </a:rPr>
              <a:t>性能会稍好一些，</a:t>
            </a:r>
            <a:br>
              <a:rPr lang="en-US" altLang="zh-CN" kern="100" dirty="0">
                <a:cs typeface="Times New Roman" panose="02020603050405020304" pitchFamily="18" charset="0"/>
              </a:rPr>
            </a:br>
            <a:r>
              <a:rPr lang="zh-CN" altLang="zh-CN" kern="100" dirty="0">
                <a:cs typeface="Times New Roman" panose="02020603050405020304" pitchFamily="18" charset="0"/>
              </a:rPr>
              <a:t>因为普通的算术运算、逻辑运算指令使用的频度更高。</a:t>
            </a:r>
            <a:endParaRPr lang="zh-CN" altLang="en-US" dirty="0"/>
          </a:p>
        </p:txBody>
      </p:sp>
      <p:sp>
        <p:nvSpPr>
          <p:cNvPr id="6" name="矩形 5">
            <a:extLst>
              <a:ext uri="{FF2B5EF4-FFF2-40B4-BE49-F238E27FC236}">
                <a16:creationId xmlns:a16="http://schemas.microsoft.com/office/drawing/2014/main" id="{FE6FCF3F-B58C-480E-ACDF-E3AFE85D3E32}"/>
              </a:ext>
            </a:extLst>
          </p:cNvPr>
          <p:cNvSpPr/>
          <p:nvPr/>
        </p:nvSpPr>
        <p:spPr>
          <a:xfrm>
            <a:off x="192727" y="6222503"/>
            <a:ext cx="4051109" cy="461665"/>
          </a:xfrm>
          <a:prstGeom prst="rect">
            <a:avLst/>
          </a:prstGeom>
        </p:spPr>
        <p:txBody>
          <a:bodyPr wrap="none">
            <a:spAutoFit/>
          </a:bodyPr>
          <a:lstStyle/>
          <a:p>
            <a:pPr algn="l"/>
            <a:r>
              <a:rPr lang="zh-CN" altLang="zh-CN" kern="100" dirty="0">
                <a:cs typeface="Times New Roman" panose="02020603050405020304" pitchFamily="18" charset="0"/>
              </a:rPr>
              <a:t>方案</a:t>
            </a:r>
            <a:r>
              <a:rPr lang="en-US" altLang="zh-CN" kern="100" dirty="0"/>
              <a:t>2</a:t>
            </a:r>
            <a:r>
              <a:rPr lang="zh-CN" altLang="zh-CN" kern="100" dirty="0">
                <a:cs typeface="Times New Roman" panose="02020603050405020304" pitchFamily="18" charset="0"/>
              </a:rPr>
              <a:t>的软件兼容性也更好。</a:t>
            </a:r>
            <a:endParaRPr lang="zh-CN" altLang="en-US" dirty="0"/>
          </a:p>
        </p:txBody>
      </p:sp>
      <p:pic>
        <p:nvPicPr>
          <p:cNvPr id="10" name="Picture 5">
            <a:hlinkClick r:id="rId5" action="ppaction://hlinksldjump"/>
            <a:extLst>
              <a:ext uri="{FF2B5EF4-FFF2-40B4-BE49-F238E27FC236}">
                <a16:creationId xmlns:a16="http://schemas.microsoft.com/office/drawing/2014/main" id="{37A8D265-1A4B-473D-ABC9-32875D386835}"/>
              </a:ext>
            </a:extLst>
          </p:cNvPr>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8317346" y="0"/>
            <a:ext cx="826654" cy="568325"/>
          </a:xfrm>
          <a:prstGeom prst="rect">
            <a:avLst/>
          </a:prstGeom>
          <a:noFill/>
          <a:ln w="9525">
            <a:noFill/>
            <a:miter lim="800000"/>
            <a:headEnd/>
            <a:tailEnd/>
          </a:ln>
        </p:spPr>
      </p:pic>
    </p:spTree>
    <p:extLst>
      <p:ext uri="{BB962C8B-B14F-4D97-AF65-F5344CB8AC3E}">
        <p14:creationId xmlns:p14="http://schemas.microsoft.com/office/powerpoint/2010/main" val="11354829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古斯塔夫森定律</a:t>
            </a:r>
          </a:p>
        </p:txBody>
      </p:sp>
      <p:sp>
        <p:nvSpPr>
          <p:cNvPr id="3" name="内容占位符 2"/>
          <p:cNvSpPr>
            <a:spLocks noGrp="1"/>
          </p:cNvSpPr>
          <p:nvPr>
            <p:ph idx="1"/>
          </p:nvPr>
        </p:nvSpPr>
        <p:spPr>
          <a:xfrm>
            <a:off x="495330" y="620688"/>
            <a:ext cx="8362950" cy="5040560"/>
          </a:xfrm>
        </p:spPr>
        <p:txBody>
          <a:bodyPr/>
          <a:lstStyle/>
          <a:p>
            <a:pPr marL="0" indent="0">
              <a:buNone/>
            </a:pPr>
            <a:r>
              <a:rPr lang="en-US" altLang="zh-CN" sz="2400" i="1" dirty="0">
                <a:solidFill>
                  <a:srgbClr val="0000FF"/>
                </a:solidFill>
              </a:rPr>
              <a:t>… the effort expended on achieving high parallel processing rates is wasted unless it is accompanied by achievements in sequential processing rates of very nearly the same magnitude.</a:t>
            </a:r>
          </a:p>
          <a:p>
            <a:pPr marL="0" indent="0">
              <a:buNone/>
            </a:pPr>
            <a:r>
              <a:rPr lang="zh-CN" altLang="en-US" sz="2400" dirty="0">
                <a:solidFill>
                  <a:srgbClr val="C00000"/>
                </a:solidFill>
              </a:rPr>
              <a:t>如果程序中串行部分所占的比率不能得到相同数量级的降</a:t>
            </a:r>
            <a:br>
              <a:rPr lang="en-US" altLang="zh-CN" sz="2400" dirty="0">
                <a:solidFill>
                  <a:srgbClr val="C00000"/>
                </a:solidFill>
              </a:rPr>
            </a:br>
            <a:r>
              <a:rPr lang="zh-CN" altLang="en-US" sz="2400" dirty="0">
                <a:solidFill>
                  <a:srgbClr val="C00000"/>
                </a:solidFill>
              </a:rPr>
              <a:t>低，那么在获得高并行处理率上所付出的努力将付之东流。</a:t>
            </a:r>
            <a:br>
              <a:rPr lang="en-US" altLang="zh-CN" sz="2400" dirty="0"/>
            </a:br>
            <a:r>
              <a:rPr lang="en-US" altLang="zh-CN" sz="2400" dirty="0">
                <a:solidFill>
                  <a:srgbClr val="0000FF"/>
                </a:solidFill>
              </a:rPr>
              <a:t>—— Amdahl</a:t>
            </a:r>
            <a:r>
              <a:rPr lang="zh-CN" altLang="en-US" sz="2400" dirty="0">
                <a:solidFill>
                  <a:srgbClr val="0000FF"/>
                </a:solidFill>
              </a:rPr>
              <a:t>，</a:t>
            </a:r>
            <a:r>
              <a:rPr lang="en-US" altLang="zh-CN" sz="2400" dirty="0">
                <a:solidFill>
                  <a:srgbClr val="0000FF"/>
                </a:solidFill>
              </a:rPr>
              <a:t>1967</a:t>
            </a:r>
          </a:p>
          <a:p>
            <a:pPr marL="0" indent="0">
              <a:spcBef>
                <a:spcPts val="2400"/>
              </a:spcBef>
              <a:buNone/>
            </a:pPr>
            <a:r>
              <a:rPr lang="en-US" altLang="zh-CN" sz="2400" i="1">
                <a:solidFill>
                  <a:srgbClr val="0000FF"/>
                </a:solidFill>
              </a:rPr>
              <a:t>… </a:t>
            </a:r>
            <a:r>
              <a:rPr lang="en-US" altLang="zh-CN" sz="2400" i="1" dirty="0">
                <a:solidFill>
                  <a:srgbClr val="0000FF"/>
                </a:solidFill>
              </a:rPr>
              <a:t>speedup should be measured by scaling the problem to the number of processors, not by fixing the problem size.</a:t>
            </a:r>
          </a:p>
          <a:p>
            <a:pPr marL="0" indent="0">
              <a:buNone/>
            </a:pPr>
            <a:r>
              <a:rPr lang="zh-CN" altLang="en-US" sz="2400" dirty="0">
                <a:solidFill>
                  <a:srgbClr val="C00000"/>
                </a:solidFill>
              </a:rPr>
              <a:t>我们应该根据处理器数量来增加问题的规模以获得加速，</a:t>
            </a:r>
            <a:br>
              <a:rPr lang="en-US" altLang="zh-CN" sz="2400" dirty="0">
                <a:solidFill>
                  <a:srgbClr val="C00000"/>
                </a:solidFill>
              </a:rPr>
            </a:br>
            <a:r>
              <a:rPr lang="zh-CN" altLang="en-US" sz="2400" dirty="0">
                <a:solidFill>
                  <a:srgbClr val="C00000"/>
                </a:solidFill>
              </a:rPr>
              <a:t>而不是将问题的规模保持不变。</a:t>
            </a:r>
            <a:endParaRPr lang="en-US" altLang="zh-CN" sz="2400" dirty="0">
              <a:solidFill>
                <a:srgbClr val="C00000"/>
              </a:solidFill>
            </a:endParaRPr>
          </a:p>
          <a:p>
            <a:pPr marL="0" indent="0">
              <a:buNone/>
            </a:pPr>
            <a:r>
              <a:rPr lang="en-US" altLang="zh-CN" sz="2400" dirty="0">
                <a:solidFill>
                  <a:srgbClr val="0000FF"/>
                </a:solidFill>
              </a:rPr>
              <a:t>—— Gustafson</a:t>
            </a:r>
            <a:r>
              <a:rPr lang="zh-CN" altLang="en-US" sz="2400" dirty="0">
                <a:solidFill>
                  <a:srgbClr val="0000FF"/>
                </a:solidFill>
              </a:rPr>
              <a:t>，</a:t>
            </a:r>
            <a:r>
              <a:rPr lang="en-US" altLang="zh-CN" sz="2400" dirty="0">
                <a:solidFill>
                  <a:srgbClr val="0000FF"/>
                </a:solidFill>
              </a:rPr>
              <a:t>1988</a:t>
            </a:r>
            <a:endParaRPr lang="zh-CN" altLang="en-US" sz="2400" dirty="0">
              <a:solidFill>
                <a:srgbClr val="0000FF"/>
              </a:solidFill>
            </a:endParaRPr>
          </a:p>
        </p:txBody>
      </p:sp>
      <p:sp>
        <p:nvSpPr>
          <p:cNvPr id="4" name="灯片编号占位符 3"/>
          <p:cNvSpPr>
            <a:spLocks noGrp="1"/>
          </p:cNvSpPr>
          <p:nvPr>
            <p:ph type="sldNum" sz="quarter" idx="11"/>
          </p:nvPr>
        </p:nvSpPr>
        <p:spPr/>
        <p:txBody>
          <a:bodyPr/>
          <a:lstStyle/>
          <a:p>
            <a:pPr>
              <a:defRPr/>
            </a:pPr>
            <a:fld id="{8C700AD2-48D6-4694-9AFC-F2D1E50529DC}" type="slidenum">
              <a:rPr lang="zh-CN" altLang="en-US" smtClean="0"/>
              <a:pPr>
                <a:defRPr/>
              </a:pPr>
              <a:t>108</a:t>
            </a:fld>
            <a:endParaRPr lang="en-US" altLang="zh-CN"/>
          </a:p>
        </p:txBody>
      </p:sp>
      <p:sp>
        <p:nvSpPr>
          <p:cNvPr id="5" name="内容占位符 2"/>
          <p:cNvSpPr txBox="1">
            <a:spLocks/>
          </p:cNvSpPr>
          <p:nvPr/>
        </p:nvSpPr>
        <p:spPr bwMode="auto">
          <a:xfrm>
            <a:off x="539552" y="5517232"/>
            <a:ext cx="8424936" cy="93610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lgn="l" eaLnBrk="0" hangingPunct="0">
              <a:spcBef>
                <a:spcPct val="20000"/>
              </a:spcBef>
              <a:buClr>
                <a:schemeClr val="bg2"/>
              </a:buClr>
              <a:buSzPct val="75000"/>
            </a:pPr>
            <a:r>
              <a:rPr kumimoji="0" lang="en-US" altLang="zh-CN" sz="2400" b="1" i="0" u="none" strike="noStrike" kern="0" cap="none" spc="0" normalizeH="0" baseline="0" noProof="0">
                <a:ln>
                  <a:noFill/>
                </a:ln>
                <a:effectLst/>
                <a:uLnTx/>
                <a:uFillTx/>
                <a:latin typeface="+mn-lt"/>
                <a:ea typeface="+mn-ea"/>
                <a:cs typeface="+mn-cs"/>
              </a:rPr>
              <a:t>Gustafson</a:t>
            </a:r>
            <a:r>
              <a:rPr kumimoji="0" lang="zh-CN" altLang="en-US" sz="2400" b="1" i="0" u="none" strike="noStrike" kern="0" cap="none" spc="0" normalizeH="0" baseline="0" noProof="0">
                <a:ln>
                  <a:noFill/>
                </a:ln>
                <a:effectLst/>
                <a:uLnTx/>
                <a:uFillTx/>
                <a:latin typeface="+mn-lt"/>
                <a:ea typeface="+mn-ea"/>
                <a:cs typeface="+mn-cs"/>
              </a:rPr>
              <a:t>：</a:t>
            </a:r>
            <a:endParaRPr kumimoji="0" lang="en-US" altLang="zh-CN" sz="2400" b="1" i="0" u="none" strike="noStrike" kern="0" cap="none" spc="0" normalizeH="0" baseline="0" noProof="0">
              <a:ln>
                <a:noFill/>
              </a:ln>
              <a:effectLst/>
              <a:uLnTx/>
              <a:uFillTx/>
              <a:latin typeface="+mn-lt"/>
              <a:ea typeface="+mn-ea"/>
              <a:cs typeface="+mn-cs"/>
            </a:endParaRPr>
          </a:p>
          <a:p>
            <a:pPr algn="l" eaLnBrk="0" hangingPunct="0">
              <a:spcBef>
                <a:spcPct val="20000"/>
              </a:spcBef>
              <a:buClr>
                <a:schemeClr val="bg2"/>
              </a:buClr>
              <a:buSzPct val="75000"/>
            </a:pPr>
            <a:r>
              <a:rPr kumimoji="0" lang="zh-CN" altLang="en-US" sz="2400" b="1" i="0" u="none" strike="noStrike" kern="0" cap="none" spc="0" normalizeH="0" baseline="0" noProof="0">
                <a:ln>
                  <a:noFill/>
                </a:ln>
                <a:effectLst/>
                <a:uLnTx/>
                <a:uFillTx/>
                <a:latin typeface="+mn-lt"/>
                <a:ea typeface="+mn-ea"/>
                <a:cs typeface="+mn-cs"/>
              </a:rPr>
              <a:t>当时工作于美国圣地亚国家实验室</a:t>
            </a:r>
            <a:r>
              <a:rPr kumimoji="0" lang="en-US" altLang="zh-CN" sz="2400" b="1" i="0" u="none" strike="noStrike" kern="0" cap="none" spc="0" normalizeH="0" baseline="0" noProof="0">
                <a:ln>
                  <a:noFill/>
                </a:ln>
                <a:effectLst/>
                <a:uLnTx/>
                <a:uFillTx/>
                <a:latin typeface="+mn-ea"/>
                <a:ea typeface="+mn-ea"/>
                <a:cs typeface="+mn-cs"/>
              </a:rPr>
              <a:t>(</a:t>
            </a:r>
            <a:r>
              <a:rPr lang="en-US" altLang="zh-CN" kern="0">
                <a:latin typeface="+mn-lt"/>
                <a:ea typeface="+mn-ea"/>
              </a:rPr>
              <a:t>Sandia National Labs</a:t>
            </a:r>
            <a:r>
              <a:rPr lang="en-US" altLang="zh-CN" kern="0">
                <a:latin typeface="+mn-ea"/>
                <a:ea typeface="+mn-ea"/>
              </a:rPr>
              <a:t>)</a:t>
            </a:r>
            <a:r>
              <a:rPr kumimoji="0" lang="zh-CN" altLang="en-US" sz="2400" b="1" i="0" u="none" strike="noStrike" kern="0" cap="none" spc="0" normalizeH="0" baseline="0" noProof="0">
                <a:ln>
                  <a:noFill/>
                </a:ln>
                <a:effectLst/>
                <a:uLnTx/>
                <a:uFillTx/>
                <a:latin typeface="+mn-lt"/>
                <a:ea typeface="+mn-ea"/>
                <a:cs typeface="+mn-cs"/>
              </a:rPr>
              <a:t>。</a:t>
            </a:r>
            <a:endParaRPr kumimoji="0" lang="zh-CN" altLang="en-US" sz="2400" b="1" i="0" u="none" strike="noStrike" kern="0" cap="none" spc="0" normalizeH="0" baseline="0" noProof="0" dirty="0">
              <a:ln>
                <a:noFill/>
              </a:ln>
              <a:effectLst/>
              <a:uLnTx/>
              <a:uFillTx/>
              <a:latin typeface="+mn-lt"/>
              <a:ea typeface="+mn-ea"/>
              <a:cs typeface="+mn-cs"/>
            </a:endParaRPr>
          </a:p>
        </p:txBody>
      </p:sp>
      <p:sp>
        <p:nvSpPr>
          <p:cNvPr id="6" name="动作按钮: 信息 5">
            <a:hlinkClick r:id="rId2" action="ppaction://hlinksldjump" highlightClick="1"/>
          </p:cNvPr>
          <p:cNvSpPr/>
          <p:nvPr/>
        </p:nvSpPr>
        <p:spPr bwMode="auto">
          <a:xfrm>
            <a:off x="2267744" y="5373216"/>
            <a:ext cx="504056" cy="504056"/>
          </a:xfrm>
          <a:prstGeom prst="actionButtonInformation">
            <a:avLst/>
          </a:prstGeom>
          <a:ln>
            <a:headEnd type="none" w="med" len="med"/>
            <a:tailEnd type="triangle" w="med" len="lg"/>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Tree>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0226" name="Picture 2"/>
          <p:cNvPicPr>
            <a:picLocks noChangeAspect="1" noChangeArrowheads="1"/>
          </p:cNvPicPr>
          <p:nvPr/>
        </p:nvPicPr>
        <p:blipFill>
          <a:blip r:embed="rId2" cstate="print"/>
          <a:srcRect/>
          <a:stretch>
            <a:fillRect/>
          </a:stretch>
        </p:blipFill>
        <p:spPr bwMode="auto">
          <a:xfrm>
            <a:off x="6372200" y="116632"/>
            <a:ext cx="2270088" cy="3168352"/>
          </a:xfrm>
          <a:prstGeom prst="rect">
            <a:avLst/>
          </a:prstGeom>
          <a:ln>
            <a:noFill/>
          </a:ln>
          <a:effectLst>
            <a:softEdge rad="112500"/>
          </a:effectLst>
        </p:spPr>
      </p:pic>
      <p:sp>
        <p:nvSpPr>
          <p:cNvPr id="2" name="标题 1"/>
          <p:cNvSpPr>
            <a:spLocks noGrp="1"/>
          </p:cNvSpPr>
          <p:nvPr>
            <p:ph type="title"/>
          </p:nvPr>
        </p:nvSpPr>
        <p:spPr/>
        <p:txBody>
          <a:bodyPr/>
          <a:lstStyle/>
          <a:p>
            <a:r>
              <a:rPr lang="en-US" altLang="zh-CN"/>
              <a:t>John L. Gustafson</a:t>
            </a:r>
            <a:endParaRPr lang="zh-CN" altLang="en-US"/>
          </a:p>
        </p:txBody>
      </p:sp>
      <p:sp>
        <p:nvSpPr>
          <p:cNvPr id="3" name="内容占位符 2"/>
          <p:cNvSpPr>
            <a:spLocks noGrp="1"/>
          </p:cNvSpPr>
          <p:nvPr>
            <p:ph idx="1"/>
          </p:nvPr>
        </p:nvSpPr>
        <p:spPr>
          <a:xfrm>
            <a:off x="601216" y="1124744"/>
            <a:ext cx="7931224" cy="5040560"/>
          </a:xfrm>
        </p:spPr>
        <p:txBody>
          <a:bodyPr/>
          <a:lstStyle/>
          <a:p>
            <a:r>
              <a:rPr lang="en-US" altLang="zh-CN"/>
              <a:t>Born in January 19, 1955.</a:t>
            </a:r>
          </a:p>
          <a:p>
            <a:r>
              <a:rPr lang="en-US" altLang="zh-CN"/>
              <a:t>American computer scientist and </a:t>
            </a:r>
            <a:br>
              <a:rPr lang="en-US" altLang="zh-CN"/>
            </a:br>
            <a:r>
              <a:rPr lang="en-US" altLang="zh-CN"/>
              <a:t>businessman.</a:t>
            </a:r>
          </a:p>
          <a:p>
            <a:r>
              <a:rPr lang="en-US" altLang="zh-CN"/>
              <a:t>Introduce the first commercial </a:t>
            </a:r>
            <a:br>
              <a:rPr lang="en-US" altLang="zh-CN"/>
            </a:br>
            <a:r>
              <a:rPr lang="en-US" altLang="zh-CN"/>
              <a:t>computer cluster.</a:t>
            </a:r>
          </a:p>
          <a:p>
            <a:r>
              <a:rPr lang="en-US" altLang="zh-CN"/>
              <a:t>Presently the Director of Intel Labs-SC (Intel Research Santa Clara).</a:t>
            </a:r>
          </a:p>
          <a:p>
            <a:r>
              <a:rPr lang="en-US" altLang="zh-CN"/>
              <a:t>He was previously CEO of Massively Parallel Technologies, CTO of ClearSpeed Technology, and Principal Investigator at Sun Labs.</a:t>
            </a:r>
            <a:endParaRPr lang="zh-CN" altLang="en-US"/>
          </a:p>
        </p:txBody>
      </p:sp>
      <p:sp>
        <p:nvSpPr>
          <p:cNvPr id="4" name="灯片编号占位符 3"/>
          <p:cNvSpPr>
            <a:spLocks noGrp="1"/>
          </p:cNvSpPr>
          <p:nvPr>
            <p:ph type="sldNum" sz="quarter" idx="11"/>
          </p:nvPr>
        </p:nvSpPr>
        <p:spPr/>
        <p:txBody>
          <a:bodyPr/>
          <a:lstStyle/>
          <a:p>
            <a:pPr>
              <a:defRPr/>
            </a:pPr>
            <a:fld id="{8C700AD2-48D6-4694-9AFC-F2D1E50529DC}" type="slidenum">
              <a:rPr lang="zh-CN" altLang="en-US" smtClean="0"/>
              <a:pPr>
                <a:defRPr/>
              </a:pPr>
              <a:t>109</a:t>
            </a:fld>
            <a:endParaRPr lang="en-US" altLang="zh-CN"/>
          </a:p>
        </p:txBody>
      </p:sp>
      <p:sp>
        <p:nvSpPr>
          <p:cNvPr id="6" name="动作按钮: 上一张 5">
            <a:hlinkClick r:id="" action="ppaction://hlinkshowjump?jump=lastslideviewed" highlightClick="1"/>
          </p:cNvPr>
          <p:cNvSpPr/>
          <p:nvPr/>
        </p:nvSpPr>
        <p:spPr bwMode="auto">
          <a:xfrm>
            <a:off x="8172400" y="5733256"/>
            <a:ext cx="576064" cy="576064"/>
          </a:xfrm>
          <a:prstGeom prst="actionButtonReturn">
            <a:avLst/>
          </a:prstGeom>
          <a:ln>
            <a:headEnd type="none" w="med" len="med"/>
            <a:tailEnd type="triangle" w="med" len="lg"/>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Babbage Difference Engine </a:t>
            </a:r>
            <a:r>
              <a:rPr lang="zh-CN" altLang="en-US"/>
              <a:t>巴贝奇的差分机</a:t>
            </a:r>
          </a:p>
        </p:txBody>
      </p:sp>
      <p:sp>
        <p:nvSpPr>
          <p:cNvPr id="3" name="内容占位符 2"/>
          <p:cNvSpPr>
            <a:spLocks noGrp="1"/>
          </p:cNvSpPr>
          <p:nvPr>
            <p:ph idx="1"/>
          </p:nvPr>
        </p:nvSpPr>
        <p:spPr>
          <a:xfrm>
            <a:off x="683568" y="908720"/>
            <a:ext cx="2016224" cy="864096"/>
          </a:xfrm>
        </p:spPr>
        <p:txBody>
          <a:bodyPr/>
          <a:lstStyle/>
          <a:p>
            <a:pPr marL="0" indent="0">
              <a:buNone/>
            </a:pPr>
            <a:r>
              <a:rPr lang="zh-CN" altLang="en-US" sz="2400"/>
              <a:t>存储阶差的</a:t>
            </a:r>
            <a:br>
              <a:rPr lang="en-US" altLang="zh-CN" sz="2400"/>
            </a:br>
            <a:r>
              <a:rPr lang="zh-CN" altLang="en-US" sz="2400"/>
              <a:t>柱子</a:t>
            </a:r>
            <a:r>
              <a:rPr lang="en-US" altLang="zh-CN" sz="2400">
                <a:latin typeface="+mn-ea"/>
              </a:rPr>
              <a:t>(</a:t>
            </a:r>
            <a:r>
              <a:rPr lang="zh-CN" altLang="en-US" sz="2400"/>
              <a:t>背面</a:t>
            </a:r>
            <a:r>
              <a:rPr lang="en-US" altLang="zh-CN" sz="2400">
                <a:latin typeface="+mn-ea"/>
              </a:rPr>
              <a:t>)</a:t>
            </a:r>
            <a:endParaRPr lang="zh-CN" altLang="en-US" sz="2400">
              <a:latin typeface="+mn-ea"/>
            </a:endParaRPr>
          </a:p>
        </p:txBody>
      </p:sp>
      <p:sp>
        <p:nvSpPr>
          <p:cNvPr id="4" name="灯片编号占位符 3"/>
          <p:cNvSpPr>
            <a:spLocks noGrp="1"/>
          </p:cNvSpPr>
          <p:nvPr>
            <p:ph type="sldNum" sz="quarter" idx="11"/>
          </p:nvPr>
        </p:nvSpPr>
        <p:spPr/>
        <p:txBody>
          <a:bodyPr/>
          <a:lstStyle/>
          <a:p>
            <a:pPr>
              <a:defRPr/>
            </a:pPr>
            <a:fld id="{8C700AD2-48D6-4694-9AFC-F2D1E50529DC}" type="slidenum">
              <a:rPr lang="zh-CN" altLang="en-US" smtClean="0"/>
              <a:pPr>
                <a:defRPr/>
              </a:pPr>
              <a:t>11</a:t>
            </a:fld>
            <a:endParaRPr lang="en-US" altLang="zh-CN"/>
          </a:p>
        </p:txBody>
      </p:sp>
      <p:pic>
        <p:nvPicPr>
          <p:cNvPr id="182274" name="Picture 2"/>
          <p:cNvPicPr>
            <a:picLocks noChangeAspect="1" noChangeArrowheads="1"/>
          </p:cNvPicPr>
          <p:nvPr/>
        </p:nvPicPr>
        <p:blipFill>
          <a:blip r:embed="rId2" cstate="print"/>
          <a:srcRect/>
          <a:stretch>
            <a:fillRect/>
          </a:stretch>
        </p:blipFill>
        <p:spPr bwMode="auto">
          <a:xfrm>
            <a:off x="1835696" y="1844824"/>
            <a:ext cx="5487048" cy="4176464"/>
          </a:xfrm>
          <a:prstGeom prst="rect">
            <a:avLst/>
          </a:prstGeom>
          <a:ln>
            <a:noFill/>
          </a:ln>
          <a:effectLst>
            <a:softEdge rad="112500"/>
          </a:effectLst>
        </p:spPr>
      </p:pic>
      <p:sp>
        <p:nvSpPr>
          <p:cNvPr id="7" name="内容占位符 2"/>
          <p:cNvSpPr txBox="1">
            <a:spLocks/>
          </p:cNvSpPr>
          <p:nvPr/>
        </p:nvSpPr>
        <p:spPr bwMode="auto">
          <a:xfrm rot="819402">
            <a:off x="3291591" y="1483148"/>
            <a:ext cx="3096344" cy="5040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2" charset="2"/>
              <a:buNone/>
              <a:tabLst/>
              <a:defRPr/>
            </a:pPr>
            <a:r>
              <a:rPr kumimoji="0" lang="zh-CN" altLang="en-US" sz="2400" b="1" i="0" u="none" strike="noStrike" kern="0" cap="none" spc="0" normalizeH="0" baseline="0" noProof="0">
                <a:ln>
                  <a:noFill/>
                </a:ln>
                <a:solidFill>
                  <a:schemeClr val="tx1"/>
                </a:solidFill>
                <a:effectLst/>
                <a:uLnTx/>
                <a:uFillTx/>
                <a:latin typeface="+mn-ea"/>
                <a:ea typeface="+mn-ea"/>
                <a:cs typeface="+mn-cs"/>
              </a:rPr>
              <a:t>依次对</a:t>
            </a:r>
            <a:r>
              <a:rPr kumimoji="0" lang="en-US" altLang="zh-CN" sz="2400" b="1" i="0" u="none" strike="noStrike" kern="0" cap="none" spc="0" normalizeH="0" baseline="0" noProof="0">
                <a:ln>
                  <a:noFill/>
                </a:ln>
                <a:solidFill>
                  <a:schemeClr val="tx1"/>
                </a:solidFill>
                <a:effectLst/>
                <a:uLnTx/>
                <a:uFillTx/>
                <a:latin typeface="+mn-ea"/>
                <a:ea typeface="+mn-ea"/>
                <a:cs typeface="+mn-cs"/>
              </a:rPr>
              <a:t>7</a:t>
            </a:r>
            <a:r>
              <a:rPr kumimoji="0" lang="zh-CN" altLang="en-US" sz="2400" b="1" i="0" u="none" strike="noStrike" kern="0" cap="none" spc="0" normalizeH="0" baseline="0" noProof="0">
                <a:ln>
                  <a:noFill/>
                </a:ln>
                <a:solidFill>
                  <a:schemeClr val="tx1"/>
                </a:solidFill>
                <a:effectLst/>
                <a:uLnTx/>
                <a:uFillTx/>
                <a:latin typeface="+mn-ea"/>
                <a:ea typeface="+mn-ea"/>
                <a:cs typeface="+mn-cs"/>
              </a:rPr>
              <a:t>个阶差相加</a:t>
            </a:r>
          </a:p>
        </p:txBody>
      </p:sp>
      <p:sp>
        <p:nvSpPr>
          <p:cNvPr id="8" name="内容占位符 2"/>
          <p:cNvSpPr txBox="1">
            <a:spLocks/>
          </p:cNvSpPr>
          <p:nvPr/>
        </p:nvSpPr>
        <p:spPr bwMode="auto">
          <a:xfrm>
            <a:off x="6156176" y="908720"/>
            <a:ext cx="2520280" cy="8640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2" charset="2"/>
              <a:buNone/>
              <a:tabLst/>
              <a:defRPr/>
            </a:pPr>
            <a:r>
              <a:rPr kumimoji="0" lang="zh-CN" altLang="en-US" sz="2400" b="1" i="0" u="none" strike="noStrike" kern="0" cap="none" spc="0" normalizeH="0" baseline="0" noProof="0">
                <a:ln>
                  <a:noFill/>
                </a:ln>
                <a:solidFill>
                  <a:schemeClr val="tx1"/>
                </a:solidFill>
                <a:effectLst/>
                <a:uLnTx/>
                <a:uFillTx/>
                <a:latin typeface="+mn-ea"/>
                <a:ea typeface="+mn-ea"/>
                <a:cs typeface="+mn-cs"/>
              </a:rPr>
              <a:t>将计算结果传给</a:t>
            </a:r>
            <a:br>
              <a:rPr kumimoji="0" lang="en-US" altLang="zh-CN" sz="2400" b="1" i="0" u="none" strike="noStrike" kern="0" cap="none" spc="0" normalizeH="0" baseline="0" noProof="0">
                <a:ln>
                  <a:noFill/>
                </a:ln>
                <a:solidFill>
                  <a:schemeClr val="tx1"/>
                </a:solidFill>
                <a:effectLst/>
                <a:uLnTx/>
                <a:uFillTx/>
                <a:latin typeface="+mn-ea"/>
                <a:ea typeface="+mn-ea"/>
                <a:cs typeface="+mn-cs"/>
              </a:rPr>
            </a:br>
            <a:r>
              <a:rPr kumimoji="0" lang="zh-CN" altLang="en-US" sz="2400" b="1" i="0" u="none" strike="noStrike" kern="0" cap="none" spc="0" normalizeH="0" baseline="0" noProof="0">
                <a:ln>
                  <a:noFill/>
                </a:ln>
                <a:solidFill>
                  <a:schemeClr val="tx1"/>
                </a:solidFill>
                <a:effectLst/>
                <a:uLnTx/>
                <a:uFillTx/>
                <a:latin typeface="+mn-ea"/>
                <a:ea typeface="+mn-ea"/>
                <a:cs typeface="+mn-cs"/>
              </a:rPr>
              <a:t>打印机的轴</a:t>
            </a:r>
          </a:p>
        </p:txBody>
      </p:sp>
      <p:sp>
        <p:nvSpPr>
          <p:cNvPr id="9" name="内容占位符 2"/>
          <p:cNvSpPr txBox="1">
            <a:spLocks/>
          </p:cNvSpPr>
          <p:nvPr/>
        </p:nvSpPr>
        <p:spPr bwMode="auto">
          <a:xfrm>
            <a:off x="179512" y="2132856"/>
            <a:ext cx="1800200" cy="8640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2" charset="2"/>
              <a:buNone/>
              <a:tabLst/>
              <a:defRPr/>
            </a:pPr>
            <a:r>
              <a:rPr kumimoji="0" lang="zh-CN" altLang="en-US" sz="2400" b="1" i="0" u="none" strike="noStrike" kern="0" cap="none" spc="0" normalizeH="0" baseline="0" noProof="0">
                <a:ln>
                  <a:noFill/>
                </a:ln>
                <a:solidFill>
                  <a:schemeClr val="tx1"/>
                </a:solidFill>
                <a:effectLst/>
                <a:uLnTx/>
                <a:uFillTx/>
                <a:latin typeface="+mn-ea"/>
                <a:ea typeface="+mn-ea"/>
                <a:cs typeface="+mn-cs"/>
              </a:rPr>
              <a:t>实现</a:t>
            </a:r>
            <a:r>
              <a:rPr kumimoji="0" lang="en-US" altLang="zh-CN" sz="2400" b="1" i="0" u="none" strike="noStrike" kern="0" cap="none" spc="0" normalizeH="0" baseline="0" noProof="0">
                <a:ln>
                  <a:noFill/>
                </a:ln>
                <a:solidFill>
                  <a:schemeClr val="tx1"/>
                </a:solidFill>
                <a:effectLst/>
                <a:uLnTx/>
                <a:uFillTx/>
                <a:latin typeface="+mn-ea"/>
                <a:ea typeface="+mn-ea"/>
                <a:cs typeface="+mn-cs"/>
              </a:rPr>
              <a:t>20</a:t>
            </a:r>
            <a:r>
              <a:rPr kumimoji="0" lang="zh-CN" altLang="en-US" sz="2400" b="1" i="0" u="none" strike="noStrike" kern="0" cap="none" spc="0" normalizeH="0" baseline="0" noProof="0">
                <a:ln>
                  <a:noFill/>
                </a:ln>
                <a:solidFill>
                  <a:schemeClr val="tx1"/>
                </a:solidFill>
                <a:effectLst/>
                <a:uLnTx/>
                <a:uFillTx/>
                <a:latin typeface="+mn-ea"/>
                <a:ea typeface="+mn-ea"/>
                <a:cs typeface="+mn-cs"/>
              </a:rPr>
              <a:t>位</a:t>
            </a:r>
            <a:br>
              <a:rPr kumimoji="0" lang="en-US" altLang="zh-CN" sz="2400" b="1" i="0" u="none" strike="noStrike" kern="0" cap="none" spc="0" normalizeH="0" baseline="0" noProof="0">
                <a:ln>
                  <a:noFill/>
                </a:ln>
                <a:solidFill>
                  <a:schemeClr val="tx1"/>
                </a:solidFill>
                <a:effectLst/>
                <a:uLnTx/>
                <a:uFillTx/>
                <a:latin typeface="+mn-ea"/>
                <a:ea typeface="+mn-ea"/>
                <a:cs typeface="+mn-cs"/>
              </a:rPr>
            </a:br>
            <a:r>
              <a:rPr kumimoji="0" lang="zh-CN" altLang="en-US" sz="2400" b="1" i="0" u="none" strike="noStrike" kern="0" cap="none" spc="0" normalizeH="0" baseline="0" noProof="0">
                <a:ln>
                  <a:noFill/>
                </a:ln>
                <a:solidFill>
                  <a:schemeClr val="tx1"/>
                </a:solidFill>
                <a:effectLst/>
                <a:uLnTx/>
                <a:uFillTx/>
                <a:latin typeface="+mn-ea"/>
                <a:ea typeface="+mn-ea"/>
                <a:cs typeface="+mn-cs"/>
              </a:rPr>
              <a:t>加法的柱子</a:t>
            </a:r>
          </a:p>
        </p:txBody>
      </p:sp>
      <p:sp>
        <p:nvSpPr>
          <p:cNvPr id="10" name="内容占位符 2"/>
          <p:cNvSpPr txBox="1">
            <a:spLocks/>
          </p:cNvSpPr>
          <p:nvPr/>
        </p:nvSpPr>
        <p:spPr bwMode="auto">
          <a:xfrm>
            <a:off x="179512" y="3284984"/>
            <a:ext cx="1584176" cy="8640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2" charset="2"/>
              <a:buNone/>
              <a:tabLst/>
              <a:defRPr/>
            </a:pPr>
            <a:r>
              <a:rPr kumimoji="0" lang="zh-CN" altLang="en-US" sz="2400" b="1" i="0" u="none" strike="noStrike" kern="0" cap="none" spc="0" normalizeH="0" baseline="0" noProof="0">
                <a:ln>
                  <a:noFill/>
                </a:ln>
                <a:solidFill>
                  <a:schemeClr val="tx1"/>
                </a:solidFill>
                <a:effectLst/>
                <a:uLnTx/>
                <a:uFillTx/>
                <a:latin typeface="+mn-ea"/>
                <a:ea typeface="+mn-ea"/>
                <a:cs typeface="+mn-cs"/>
              </a:rPr>
              <a:t>由人旋转</a:t>
            </a:r>
            <a:br>
              <a:rPr kumimoji="0" lang="en-US" altLang="zh-CN" sz="2400" b="1" i="0" u="none" strike="noStrike" kern="0" cap="none" spc="0" normalizeH="0" baseline="0" noProof="0">
                <a:ln>
                  <a:noFill/>
                </a:ln>
                <a:solidFill>
                  <a:schemeClr val="tx1"/>
                </a:solidFill>
                <a:effectLst/>
                <a:uLnTx/>
                <a:uFillTx/>
                <a:latin typeface="+mn-ea"/>
                <a:ea typeface="+mn-ea"/>
                <a:cs typeface="+mn-cs"/>
              </a:rPr>
            </a:br>
            <a:r>
              <a:rPr kumimoji="0" lang="zh-CN" altLang="en-US" sz="2400" b="1" i="0" u="none" strike="noStrike" kern="0" cap="none" spc="0" normalizeH="0" baseline="0" noProof="0">
                <a:ln>
                  <a:noFill/>
                </a:ln>
                <a:solidFill>
                  <a:schemeClr val="tx1"/>
                </a:solidFill>
                <a:effectLst/>
                <a:uLnTx/>
                <a:uFillTx/>
                <a:latin typeface="+mn-ea"/>
                <a:ea typeface="+mn-ea"/>
                <a:cs typeface="+mn-cs"/>
              </a:rPr>
              <a:t>的手柄</a:t>
            </a:r>
          </a:p>
        </p:txBody>
      </p:sp>
      <p:sp>
        <p:nvSpPr>
          <p:cNvPr id="11" name="内容占位符 2"/>
          <p:cNvSpPr txBox="1">
            <a:spLocks/>
          </p:cNvSpPr>
          <p:nvPr/>
        </p:nvSpPr>
        <p:spPr bwMode="auto">
          <a:xfrm>
            <a:off x="179512" y="4365104"/>
            <a:ext cx="1584176" cy="8640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2" charset="2"/>
              <a:buNone/>
              <a:tabLst/>
              <a:defRPr/>
            </a:pPr>
            <a:r>
              <a:rPr kumimoji="0" lang="zh-CN" altLang="en-US" sz="2400" b="1" i="0" u="none" strike="noStrike" kern="0" cap="none" spc="0" normalizeH="0" baseline="0" noProof="0">
                <a:ln>
                  <a:noFill/>
                </a:ln>
                <a:solidFill>
                  <a:schemeClr val="tx1"/>
                </a:solidFill>
                <a:effectLst/>
                <a:uLnTx/>
                <a:uFillTx/>
                <a:latin typeface="+mn-ea"/>
                <a:ea typeface="+mn-ea"/>
                <a:cs typeface="+mn-cs"/>
              </a:rPr>
              <a:t>传递动力的轴</a:t>
            </a:r>
          </a:p>
        </p:txBody>
      </p:sp>
      <p:sp>
        <p:nvSpPr>
          <p:cNvPr id="12" name="内容占位符 2"/>
          <p:cNvSpPr txBox="1">
            <a:spLocks/>
          </p:cNvSpPr>
          <p:nvPr/>
        </p:nvSpPr>
        <p:spPr bwMode="auto">
          <a:xfrm>
            <a:off x="7380312" y="3429000"/>
            <a:ext cx="1584176" cy="8640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2" charset="2"/>
              <a:buNone/>
              <a:tabLst/>
              <a:defRPr/>
            </a:pPr>
            <a:r>
              <a:rPr kumimoji="0" lang="zh-CN" altLang="en-US" sz="2400" b="1" i="0" u="none" strike="noStrike" kern="0" cap="none" spc="0" normalizeH="0" baseline="0" noProof="0">
                <a:ln>
                  <a:noFill/>
                </a:ln>
                <a:solidFill>
                  <a:schemeClr val="tx1"/>
                </a:solidFill>
                <a:effectLst/>
                <a:uLnTx/>
                <a:uFillTx/>
                <a:latin typeface="+mn-ea"/>
                <a:ea typeface="+mn-ea"/>
                <a:cs typeface="+mn-cs"/>
              </a:rPr>
              <a:t>打印机的印刷部分</a:t>
            </a:r>
          </a:p>
        </p:txBody>
      </p:sp>
      <p:sp>
        <p:nvSpPr>
          <p:cNvPr id="13" name="内容占位符 2"/>
          <p:cNvSpPr txBox="1">
            <a:spLocks/>
          </p:cNvSpPr>
          <p:nvPr/>
        </p:nvSpPr>
        <p:spPr bwMode="auto">
          <a:xfrm>
            <a:off x="7380312" y="4653136"/>
            <a:ext cx="1584176" cy="8640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2" charset="2"/>
              <a:buNone/>
              <a:tabLst/>
              <a:defRPr/>
            </a:pPr>
            <a:r>
              <a:rPr kumimoji="0" lang="zh-CN" altLang="en-US" sz="2400" b="1" i="0" u="none" strike="noStrike" kern="0" cap="none" spc="0" normalizeH="0" baseline="0" noProof="0">
                <a:ln>
                  <a:noFill/>
                </a:ln>
                <a:solidFill>
                  <a:schemeClr val="tx1"/>
                </a:solidFill>
                <a:effectLst/>
                <a:uLnTx/>
                <a:uFillTx/>
                <a:latin typeface="+mn-ea"/>
                <a:ea typeface="+mn-ea"/>
                <a:cs typeface="+mn-cs"/>
              </a:rPr>
              <a:t>石膏盘</a:t>
            </a:r>
            <a:br>
              <a:rPr kumimoji="0" lang="en-US" altLang="zh-CN" sz="2400" b="1" i="0" u="none" strike="noStrike" kern="0" cap="none" spc="0" normalizeH="0" baseline="0" noProof="0">
                <a:ln>
                  <a:noFill/>
                </a:ln>
                <a:solidFill>
                  <a:schemeClr val="tx1"/>
                </a:solidFill>
                <a:effectLst/>
                <a:uLnTx/>
                <a:uFillTx/>
                <a:latin typeface="+mn-ea"/>
                <a:ea typeface="+mn-ea"/>
                <a:cs typeface="+mn-cs"/>
              </a:rPr>
            </a:br>
            <a:r>
              <a:rPr kumimoji="0" lang="zh-CN" altLang="en-US" sz="2400" b="1" i="0" u="none" strike="noStrike" kern="0" cap="none" spc="0" normalizeH="0" baseline="0" noProof="0">
                <a:ln>
                  <a:noFill/>
                </a:ln>
                <a:solidFill>
                  <a:schemeClr val="tx1"/>
                </a:solidFill>
                <a:effectLst/>
                <a:uLnTx/>
                <a:uFillTx/>
                <a:latin typeface="+mn-ea"/>
                <a:ea typeface="+mn-ea"/>
                <a:cs typeface="+mn-cs"/>
              </a:rPr>
              <a:t>输送部分</a:t>
            </a:r>
          </a:p>
        </p:txBody>
      </p:sp>
      <p:cxnSp>
        <p:nvCxnSpPr>
          <p:cNvPr id="15" name="直接箭头连接符 14"/>
          <p:cNvCxnSpPr/>
          <p:nvPr/>
        </p:nvCxnSpPr>
        <p:spPr bwMode="auto">
          <a:xfrm>
            <a:off x="4139952" y="1844824"/>
            <a:ext cx="1800200" cy="432048"/>
          </a:xfrm>
          <a:prstGeom prst="straightConnector1">
            <a:avLst/>
          </a:prstGeom>
          <a:solidFill>
            <a:schemeClr val="accent1"/>
          </a:solidFill>
          <a:ln w="28575" cap="flat" cmpd="sng" algn="ctr">
            <a:solidFill>
              <a:srgbClr val="FF0000"/>
            </a:solidFill>
            <a:prstDash val="solid"/>
            <a:round/>
            <a:headEnd type="none" w="med" len="med"/>
            <a:tailEnd type="triangle" w="med" len="lg"/>
          </a:ln>
          <a:effectLst/>
        </p:spPr>
      </p:cxnSp>
      <p:cxnSp>
        <p:nvCxnSpPr>
          <p:cNvPr id="16" name="直接箭头连接符 15"/>
          <p:cNvCxnSpPr/>
          <p:nvPr/>
        </p:nvCxnSpPr>
        <p:spPr bwMode="auto">
          <a:xfrm>
            <a:off x="2339752" y="1412776"/>
            <a:ext cx="1728192" cy="576064"/>
          </a:xfrm>
          <a:prstGeom prst="straightConnector1">
            <a:avLst/>
          </a:prstGeom>
          <a:solidFill>
            <a:schemeClr val="accent1"/>
          </a:solidFill>
          <a:ln w="28575" cap="flat" cmpd="sng" algn="ctr">
            <a:solidFill>
              <a:srgbClr val="FF0000"/>
            </a:solidFill>
            <a:prstDash val="solid"/>
            <a:round/>
            <a:headEnd type="none" w="med" len="med"/>
            <a:tailEnd type="triangle" w="med" len="lg"/>
          </a:ln>
          <a:effectLst/>
        </p:spPr>
      </p:cxnSp>
      <p:cxnSp>
        <p:nvCxnSpPr>
          <p:cNvPr id="18" name="直接箭头连接符 17"/>
          <p:cNvCxnSpPr/>
          <p:nvPr/>
        </p:nvCxnSpPr>
        <p:spPr bwMode="auto">
          <a:xfrm>
            <a:off x="1691680" y="2492896"/>
            <a:ext cx="2736304" cy="360040"/>
          </a:xfrm>
          <a:prstGeom prst="straightConnector1">
            <a:avLst/>
          </a:prstGeom>
          <a:solidFill>
            <a:schemeClr val="accent1"/>
          </a:solidFill>
          <a:ln w="28575" cap="flat" cmpd="sng" algn="ctr">
            <a:solidFill>
              <a:srgbClr val="FF0000"/>
            </a:solidFill>
            <a:prstDash val="solid"/>
            <a:round/>
            <a:headEnd type="none" w="med" len="med"/>
            <a:tailEnd type="triangle" w="med" len="lg"/>
          </a:ln>
          <a:effectLst/>
        </p:spPr>
      </p:cxnSp>
      <p:sp>
        <p:nvSpPr>
          <p:cNvPr id="21" name="任意多边形 20"/>
          <p:cNvSpPr/>
          <p:nvPr/>
        </p:nvSpPr>
        <p:spPr bwMode="auto">
          <a:xfrm>
            <a:off x="1559859" y="2969110"/>
            <a:ext cx="1506070" cy="570156"/>
          </a:xfrm>
          <a:custGeom>
            <a:avLst/>
            <a:gdLst>
              <a:gd name="connsiteX0" fmla="*/ 0 w 1506070"/>
              <a:gd name="connsiteY0" fmla="*/ 505610 h 570156"/>
              <a:gd name="connsiteX1" fmla="*/ 796066 w 1506070"/>
              <a:gd name="connsiteY1" fmla="*/ 10758 h 570156"/>
              <a:gd name="connsiteX2" fmla="*/ 1506070 w 1506070"/>
              <a:gd name="connsiteY2" fmla="*/ 570156 h 570156"/>
            </a:gdLst>
            <a:ahLst/>
            <a:cxnLst>
              <a:cxn ang="0">
                <a:pos x="connsiteX0" y="connsiteY0"/>
              </a:cxn>
              <a:cxn ang="0">
                <a:pos x="connsiteX1" y="connsiteY1"/>
              </a:cxn>
              <a:cxn ang="0">
                <a:pos x="connsiteX2" y="connsiteY2"/>
              </a:cxn>
            </a:cxnLst>
            <a:rect l="l" t="t" r="r" b="b"/>
            <a:pathLst>
              <a:path w="1506070" h="570156">
                <a:moveTo>
                  <a:pt x="0" y="505610"/>
                </a:moveTo>
                <a:cubicBezTo>
                  <a:pt x="272527" y="252805"/>
                  <a:pt x="545054" y="0"/>
                  <a:pt x="796066" y="10758"/>
                </a:cubicBezTo>
                <a:cubicBezTo>
                  <a:pt x="1047078" y="21516"/>
                  <a:pt x="1276574" y="295836"/>
                  <a:pt x="1506070" y="570156"/>
                </a:cubicBezTo>
              </a:path>
            </a:pathLst>
          </a:custGeom>
          <a:noFill/>
          <a:ln w="28575" cap="flat" cmpd="sng" algn="ctr">
            <a:solidFill>
              <a:srgbClr val="FF0000"/>
            </a:solidFill>
            <a:prstDash val="solid"/>
            <a:round/>
            <a:headEnd type="none" w="med" len="med"/>
            <a:tailEnd type="triangle" w="med" len="lg"/>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22" name="任意多边形 21"/>
          <p:cNvSpPr/>
          <p:nvPr/>
        </p:nvSpPr>
        <p:spPr bwMode="auto">
          <a:xfrm>
            <a:off x="1151068" y="3915784"/>
            <a:ext cx="3453205" cy="1889760"/>
          </a:xfrm>
          <a:custGeom>
            <a:avLst/>
            <a:gdLst>
              <a:gd name="connsiteX0" fmla="*/ 0 w 3453205"/>
              <a:gd name="connsiteY0" fmla="*/ 946672 h 1889760"/>
              <a:gd name="connsiteX1" fmla="*/ 1624405 w 3453205"/>
              <a:gd name="connsiteY1" fmla="*/ 1731981 h 1889760"/>
              <a:gd name="connsiteX2" fmla="*/ 3453205 w 3453205"/>
              <a:gd name="connsiteY2" fmla="*/ 0 h 1889760"/>
            </a:gdLst>
            <a:ahLst/>
            <a:cxnLst>
              <a:cxn ang="0">
                <a:pos x="connsiteX0" y="connsiteY0"/>
              </a:cxn>
              <a:cxn ang="0">
                <a:pos x="connsiteX1" y="connsiteY1"/>
              </a:cxn>
              <a:cxn ang="0">
                <a:pos x="connsiteX2" y="connsiteY2"/>
              </a:cxn>
            </a:cxnLst>
            <a:rect l="l" t="t" r="r" b="b"/>
            <a:pathLst>
              <a:path w="3453205" h="1889760">
                <a:moveTo>
                  <a:pt x="0" y="946672"/>
                </a:moveTo>
                <a:cubicBezTo>
                  <a:pt x="524435" y="1418216"/>
                  <a:pt x="1048871" y="1889760"/>
                  <a:pt x="1624405" y="1731981"/>
                </a:cubicBezTo>
                <a:cubicBezTo>
                  <a:pt x="2199939" y="1574202"/>
                  <a:pt x="2826572" y="787101"/>
                  <a:pt x="3453205" y="0"/>
                </a:cubicBezTo>
              </a:path>
            </a:pathLst>
          </a:custGeom>
          <a:noFill/>
          <a:ln w="28575" cap="flat" cmpd="sng" algn="ctr">
            <a:solidFill>
              <a:srgbClr val="FF0000"/>
            </a:solidFill>
            <a:prstDash val="solid"/>
            <a:round/>
            <a:headEnd type="none" w="med" len="med"/>
            <a:tailEnd type="triangle" w="med" len="lg"/>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cxnSp>
        <p:nvCxnSpPr>
          <p:cNvPr id="23" name="直接箭头连接符 22"/>
          <p:cNvCxnSpPr/>
          <p:nvPr/>
        </p:nvCxnSpPr>
        <p:spPr bwMode="auto">
          <a:xfrm flipH="1">
            <a:off x="5580112" y="1700808"/>
            <a:ext cx="1584176" cy="1152128"/>
          </a:xfrm>
          <a:prstGeom prst="straightConnector1">
            <a:avLst/>
          </a:prstGeom>
          <a:solidFill>
            <a:schemeClr val="accent1"/>
          </a:solidFill>
          <a:ln w="28575" cap="flat" cmpd="sng" algn="ctr">
            <a:solidFill>
              <a:srgbClr val="FF0000"/>
            </a:solidFill>
            <a:prstDash val="solid"/>
            <a:round/>
            <a:headEnd type="none" w="med" len="med"/>
            <a:tailEnd type="triangle" w="med" len="lg"/>
          </a:ln>
          <a:effectLst/>
        </p:spPr>
      </p:cxnSp>
      <p:cxnSp>
        <p:nvCxnSpPr>
          <p:cNvPr id="25" name="直接箭头连接符 24"/>
          <p:cNvCxnSpPr/>
          <p:nvPr/>
        </p:nvCxnSpPr>
        <p:spPr bwMode="auto">
          <a:xfrm flipH="1">
            <a:off x="6084168" y="3861048"/>
            <a:ext cx="1368152" cy="0"/>
          </a:xfrm>
          <a:prstGeom prst="straightConnector1">
            <a:avLst/>
          </a:prstGeom>
          <a:solidFill>
            <a:schemeClr val="accent1"/>
          </a:solidFill>
          <a:ln w="28575" cap="flat" cmpd="sng" algn="ctr">
            <a:solidFill>
              <a:srgbClr val="FF0000"/>
            </a:solidFill>
            <a:prstDash val="solid"/>
            <a:round/>
            <a:headEnd type="none" w="med" len="med"/>
            <a:tailEnd type="triangle" w="med" len="lg"/>
          </a:ln>
          <a:effectLst/>
        </p:spPr>
      </p:cxnSp>
      <p:cxnSp>
        <p:nvCxnSpPr>
          <p:cNvPr id="27" name="直接箭头连接符 26"/>
          <p:cNvCxnSpPr/>
          <p:nvPr/>
        </p:nvCxnSpPr>
        <p:spPr bwMode="auto">
          <a:xfrm flipH="1" flipV="1">
            <a:off x="6156176" y="4437112"/>
            <a:ext cx="1296144" cy="504056"/>
          </a:xfrm>
          <a:prstGeom prst="straightConnector1">
            <a:avLst/>
          </a:prstGeom>
          <a:solidFill>
            <a:schemeClr val="accent1"/>
          </a:solidFill>
          <a:ln w="28575" cap="flat" cmpd="sng" algn="ctr">
            <a:solidFill>
              <a:srgbClr val="FF0000"/>
            </a:solidFill>
            <a:prstDash val="solid"/>
            <a:round/>
            <a:headEnd type="none" w="med" len="med"/>
            <a:tailEnd type="triangle" w="med" len="lg"/>
          </a:ln>
          <a:effectLst/>
        </p:spPr>
      </p:cxnSp>
      <p:sp>
        <p:nvSpPr>
          <p:cNvPr id="30" name="动作按钮: 上一张 29">
            <a:hlinkClick r:id="rId3" action="ppaction://hlinksldjump" highlightClick="1"/>
          </p:cNvPr>
          <p:cNvSpPr/>
          <p:nvPr/>
        </p:nvSpPr>
        <p:spPr bwMode="auto">
          <a:xfrm>
            <a:off x="8388424" y="260648"/>
            <a:ext cx="504056" cy="504056"/>
          </a:xfrm>
          <a:prstGeom prst="actionButtonReturn">
            <a:avLst/>
          </a:prstGeom>
          <a:ln>
            <a:headEnd type="none" w="med" len="med"/>
            <a:tailEnd type="triangle" w="med" len="lg"/>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Tree>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Amdahl </a:t>
            </a:r>
            <a:r>
              <a:rPr lang="zh-CN" altLang="en-US"/>
              <a:t>定律</a:t>
            </a:r>
          </a:p>
        </p:txBody>
      </p:sp>
      <p:sp>
        <p:nvSpPr>
          <p:cNvPr id="3" name="内容占位符 2"/>
          <p:cNvSpPr>
            <a:spLocks noGrp="1"/>
          </p:cNvSpPr>
          <p:nvPr>
            <p:ph idx="1"/>
          </p:nvPr>
        </p:nvSpPr>
        <p:spPr>
          <a:xfrm>
            <a:off x="529208" y="5661248"/>
            <a:ext cx="2962672" cy="936104"/>
          </a:xfrm>
        </p:spPr>
        <p:txBody>
          <a:bodyPr/>
          <a:lstStyle/>
          <a:p>
            <a:pPr marL="0" indent="0">
              <a:buNone/>
            </a:pPr>
            <a:r>
              <a:rPr lang="en-US" altLang="zh-CN" sz="2400" i="1">
                <a:solidFill>
                  <a:srgbClr val="0000FF"/>
                </a:solidFill>
              </a:rPr>
              <a:t>Original program without parallelism</a:t>
            </a:r>
            <a:endParaRPr lang="zh-CN" altLang="en-US" sz="2400">
              <a:solidFill>
                <a:srgbClr val="0000FF"/>
              </a:solidFill>
            </a:endParaRPr>
          </a:p>
        </p:txBody>
      </p:sp>
      <p:sp>
        <p:nvSpPr>
          <p:cNvPr id="4" name="灯片编号占位符 3"/>
          <p:cNvSpPr>
            <a:spLocks noGrp="1"/>
          </p:cNvSpPr>
          <p:nvPr>
            <p:ph type="sldNum" sz="quarter" idx="11"/>
          </p:nvPr>
        </p:nvSpPr>
        <p:spPr/>
        <p:txBody>
          <a:bodyPr/>
          <a:lstStyle/>
          <a:p>
            <a:pPr>
              <a:defRPr/>
            </a:pPr>
            <a:fld id="{8C700AD2-48D6-4694-9AFC-F2D1E50529DC}" type="slidenum">
              <a:rPr lang="zh-CN" altLang="en-US" smtClean="0"/>
              <a:pPr>
                <a:defRPr/>
              </a:pPr>
              <a:t>110</a:t>
            </a:fld>
            <a:endParaRPr lang="en-US" altLang="zh-CN"/>
          </a:p>
        </p:txBody>
      </p:sp>
      <p:pic>
        <p:nvPicPr>
          <p:cNvPr id="180226"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827584" y="1077032"/>
            <a:ext cx="1584176" cy="4512208"/>
          </a:xfrm>
          <a:prstGeom prst="rect">
            <a:avLst/>
          </a:prstGeom>
          <a:noFill/>
          <a:ln w="9525">
            <a:noFill/>
            <a:miter lim="800000"/>
            <a:headEnd/>
            <a:tailEnd/>
          </a:ln>
        </p:spPr>
      </p:pic>
      <p:pic>
        <p:nvPicPr>
          <p:cNvPr id="180227"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995936" y="773308"/>
            <a:ext cx="3096344" cy="4959948"/>
          </a:xfrm>
          <a:prstGeom prst="rect">
            <a:avLst/>
          </a:prstGeom>
          <a:noFill/>
          <a:ln w="9525">
            <a:noFill/>
            <a:miter lim="800000"/>
            <a:headEnd/>
            <a:tailEnd/>
          </a:ln>
        </p:spPr>
      </p:pic>
      <p:sp>
        <p:nvSpPr>
          <p:cNvPr id="8" name="内容占位符 2"/>
          <p:cNvSpPr txBox="1">
            <a:spLocks/>
          </p:cNvSpPr>
          <p:nvPr/>
        </p:nvSpPr>
        <p:spPr bwMode="auto">
          <a:xfrm>
            <a:off x="3779912" y="5805264"/>
            <a:ext cx="4680520" cy="5760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lgn="l" eaLnBrk="0" hangingPunct="0">
              <a:spcBef>
                <a:spcPct val="20000"/>
              </a:spcBef>
              <a:buClr>
                <a:schemeClr val="bg2"/>
              </a:buClr>
              <a:buSzPct val="75000"/>
            </a:pPr>
            <a:r>
              <a:rPr lang="en-US" altLang="zh-CN" i="1" kern="0">
                <a:solidFill>
                  <a:srgbClr val="0000FF"/>
                </a:solidFill>
                <a:latin typeface="+mn-lt"/>
                <a:ea typeface="+mn-ea"/>
              </a:rPr>
              <a:t>Progress on adding parallelism</a:t>
            </a:r>
            <a:endParaRPr kumimoji="0" lang="zh-CN" altLang="en-US" sz="2400" b="1" i="0" u="none" strike="noStrike" kern="0" cap="none" spc="0" normalizeH="0" baseline="0" noProof="0">
              <a:ln>
                <a:noFill/>
              </a:ln>
              <a:solidFill>
                <a:srgbClr val="0000FF"/>
              </a:solidFill>
              <a:effectLst/>
              <a:uLnTx/>
              <a:uFillTx/>
              <a:latin typeface="+mn-lt"/>
              <a:ea typeface="+mn-ea"/>
              <a:cs typeface="+mn-cs"/>
            </a:endParaRPr>
          </a:p>
        </p:txBody>
      </p:sp>
    </p:spTree>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Amdahl </a:t>
            </a:r>
            <a:r>
              <a:rPr lang="zh-CN" altLang="en-US"/>
              <a:t>定律</a:t>
            </a:r>
          </a:p>
        </p:txBody>
      </p:sp>
      <p:sp>
        <p:nvSpPr>
          <p:cNvPr id="3" name="内容占位符 2"/>
          <p:cNvSpPr>
            <a:spLocks noGrp="1"/>
          </p:cNvSpPr>
          <p:nvPr>
            <p:ph idx="1"/>
          </p:nvPr>
        </p:nvSpPr>
        <p:spPr>
          <a:xfrm>
            <a:off x="529208" y="5661248"/>
            <a:ext cx="2962672" cy="936104"/>
          </a:xfrm>
        </p:spPr>
        <p:txBody>
          <a:bodyPr/>
          <a:lstStyle/>
          <a:p>
            <a:pPr marL="0" indent="0">
              <a:buNone/>
            </a:pPr>
            <a:r>
              <a:rPr lang="en-US" altLang="zh-CN" sz="2400" i="1">
                <a:solidFill>
                  <a:srgbClr val="0000FF"/>
                </a:solidFill>
              </a:rPr>
              <a:t>Original program without parallelism</a:t>
            </a:r>
            <a:endParaRPr lang="zh-CN" altLang="en-US" sz="2400">
              <a:solidFill>
                <a:srgbClr val="0000FF"/>
              </a:solidFill>
            </a:endParaRPr>
          </a:p>
        </p:txBody>
      </p:sp>
      <p:sp>
        <p:nvSpPr>
          <p:cNvPr id="4" name="灯片编号占位符 3"/>
          <p:cNvSpPr>
            <a:spLocks noGrp="1"/>
          </p:cNvSpPr>
          <p:nvPr>
            <p:ph type="sldNum" sz="quarter" idx="11"/>
          </p:nvPr>
        </p:nvSpPr>
        <p:spPr/>
        <p:txBody>
          <a:bodyPr/>
          <a:lstStyle/>
          <a:p>
            <a:pPr>
              <a:defRPr/>
            </a:pPr>
            <a:fld id="{8C700AD2-48D6-4694-9AFC-F2D1E50529DC}" type="slidenum">
              <a:rPr lang="zh-CN" altLang="en-US" smtClean="0"/>
              <a:pPr>
                <a:defRPr/>
              </a:pPr>
              <a:t>111</a:t>
            </a:fld>
            <a:endParaRPr lang="en-US" altLang="zh-CN"/>
          </a:p>
        </p:txBody>
      </p:sp>
      <p:pic>
        <p:nvPicPr>
          <p:cNvPr id="180226"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827584" y="1077032"/>
            <a:ext cx="1584176" cy="4512208"/>
          </a:xfrm>
          <a:prstGeom prst="rect">
            <a:avLst/>
          </a:prstGeom>
          <a:noFill/>
          <a:ln w="9525">
            <a:noFill/>
            <a:miter lim="800000"/>
            <a:headEnd/>
            <a:tailEnd/>
          </a:ln>
        </p:spPr>
      </p:pic>
      <p:sp>
        <p:nvSpPr>
          <p:cNvPr id="8" name="内容占位符 2"/>
          <p:cNvSpPr txBox="1">
            <a:spLocks/>
          </p:cNvSpPr>
          <p:nvPr/>
        </p:nvSpPr>
        <p:spPr bwMode="auto">
          <a:xfrm>
            <a:off x="3779912" y="5805264"/>
            <a:ext cx="4680520" cy="5760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lgn="l" eaLnBrk="0" hangingPunct="0">
              <a:spcBef>
                <a:spcPct val="20000"/>
              </a:spcBef>
              <a:buClr>
                <a:schemeClr val="bg2"/>
              </a:buClr>
              <a:buSzPct val="75000"/>
            </a:pPr>
            <a:r>
              <a:rPr lang="en-US" altLang="zh-CN" i="1" kern="0">
                <a:solidFill>
                  <a:srgbClr val="0000FF"/>
                </a:solidFill>
                <a:latin typeface="+mn-lt"/>
                <a:ea typeface="+mn-ea"/>
              </a:rPr>
              <a:t>Progress on adding parallelism</a:t>
            </a:r>
            <a:endParaRPr kumimoji="0" lang="zh-CN" altLang="en-US" sz="2400" b="1" i="0" u="none" strike="noStrike" kern="0" cap="none" spc="0" normalizeH="0" baseline="0" noProof="0">
              <a:ln>
                <a:noFill/>
              </a:ln>
              <a:solidFill>
                <a:srgbClr val="0000FF"/>
              </a:solidFill>
              <a:effectLst/>
              <a:uLnTx/>
              <a:uFillTx/>
              <a:latin typeface="+mn-lt"/>
              <a:ea typeface="+mn-ea"/>
              <a:cs typeface="+mn-cs"/>
            </a:endParaRPr>
          </a:p>
        </p:txBody>
      </p:sp>
      <p:pic>
        <p:nvPicPr>
          <p:cNvPr id="9" name="Picture 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771800" y="764704"/>
            <a:ext cx="5989997" cy="4877747"/>
          </a:xfrm>
          <a:prstGeom prst="rect">
            <a:avLst/>
          </a:prstGeom>
          <a:noFill/>
          <a:ln w="9525">
            <a:noFill/>
            <a:miter lim="800000"/>
            <a:headEnd/>
            <a:tailEnd/>
          </a:ln>
        </p:spPr>
      </p:pic>
    </p:spTree>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Amdahl </a:t>
            </a:r>
            <a:r>
              <a:rPr lang="zh-CN" altLang="en-US"/>
              <a:t>定律</a:t>
            </a:r>
          </a:p>
        </p:txBody>
      </p:sp>
      <p:sp>
        <p:nvSpPr>
          <p:cNvPr id="3" name="内容占位符 2"/>
          <p:cNvSpPr>
            <a:spLocks noGrp="1"/>
          </p:cNvSpPr>
          <p:nvPr>
            <p:ph idx="1"/>
          </p:nvPr>
        </p:nvSpPr>
        <p:spPr>
          <a:xfrm>
            <a:off x="529208" y="5661248"/>
            <a:ext cx="2962672" cy="936104"/>
          </a:xfrm>
        </p:spPr>
        <p:txBody>
          <a:bodyPr/>
          <a:lstStyle/>
          <a:p>
            <a:pPr marL="0" indent="0">
              <a:buNone/>
            </a:pPr>
            <a:r>
              <a:rPr lang="en-US" altLang="zh-CN" sz="2400" i="1">
                <a:solidFill>
                  <a:srgbClr val="0000FF"/>
                </a:solidFill>
              </a:rPr>
              <a:t>Original program without parallelism</a:t>
            </a:r>
            <a:endParaRPr lang="zh-CN" altLang="en-US" sz="2400">
              <a:solidFill>
                <a:srgbClr val="0000FF"/>
              </a:solidFill>
            </a:endParaRPr>
          </a:p>
        </p:txBody>
      </p:sp>
      <p:sp>
        <p:nvSpPr>
          <p:cNvPr id="4" name="灯片编号占位符 3"/>
          <p:cNvSpPr>
            <a:spLocks noGrp="1"/>
          </p:cNvSpPr>
          <p:nvPr>
            <p:ph type="sldNum" sz="quarter" idx="11"/>
          </p:nvPr>
        </p:nvSpPr>
        <p:spPr/>
        <p:txBody>
          <a:bodyPr/>
          <a:lstStyle/>
          <a:p>
            <a:pPr>
              <a:defRPr/>
            </a:pPr>
            <a:fld id="{8C700AD2-48D6-4694-9AFC-F2D1E50529DC}" type="slidenum">
              <a:rPr lang="zh-CN" altLang="en-US" smtClean="0"/>
              <a:pPr>
                <a:defRPr/>
              </a:pPr>
              <a:t>112</a:t>
            </a:fld>
            <a:endParaRPr lang="en-US" altLang="zh-CN"/>
          </a:p>
        </p:txBody>
      </p:sp>
      <p:pic>
        <p:nvPicPr>
          <p:cNvPr id="180226"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827584" y="1077032"/>
            <a:ext cx="1584176" cy="4512208"/>
          </a:xfrm>
          <a:prstGeom prst="rect">
            <a:avLst/>
          </a:prstGeom>
          <a:noFill/>
          <a:ln w="9525">
            <a:noFill/>
            <a:miter lim="800000"/>
            <a:headEnd/>
            <a:tailEnd/>
          </a:ln>
        </p:spPr>
      </p:pic>
      <p:sp>
        <p:nvSpPr>
          <p:cNvPr id="8" name="内容占位符 2"/>
          <p:cNvSpPr txBox="1">
            <a:spLocks/>
          </p:cNvSpPr>
          <p:nvPr/>
        </p:nvSpPr>
        <p:spPr bwMode="auto">
          <a:xfrm>
            <a:off x="3635896" y="6093296"/>
            <a:ext cx="4968552" cy="5760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lgn="l" eaLnBrk="0" hangingPunct="0">
              <a:spcBef>
                <a:spcPct val="20000"/>
              </a:spcBef>
              <a:buClr>
                <a:schemeClr val="bg2"/>
              </a:buClr>
              <a:buSzPct val="75000"/>
            </a:pPr>
            <a:r>
              <a:rPr lang="en-US" altLang="zh-CN" i="1" kern="0">
                <a:solidFill>
                  <a:srgbClr val="0000FF"/>
                </a:solidFill>
                <a:latin typeface="+mn-lt"/>
                <a:ea typeface="+mn-ea"/>
              </a:rPr>
              <a:t>Limits according to Amdahl’s Law</a:t>
            </a:r>
            <a:endParaRPr kumimoji="0" lang="zh-CN" altLang="en-US" sz="2400" b="1" i="0" u="none" strike="noStrike" kern="0" cap="none" spc="0" normalizeH="0" baseline="0" noProof="0">
              <a:ln>
                <a:noFill/>
              </a:ln>
              <a:solidFill>
                <a:srgbClr val="0000FF"/>
              </a:solidFill>
              <a:effectLst/>
              <a:uLnTx/>
              <a:uFillTx/>
              <a:latin typeface="+mn-lt"/>
              <a:ea typeface="+mn-ea"/>
              <a:cs typeface="+mn-cs"/>
            </a:endParaRPr>
          </a:p>
        </p:txBody>
      </p:sp>
      <p:pic>
        <p:nvPicPr>
          <p:cNvPr id="181250"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843808" y="620688"/>
            <a:ext cx="5904656" cy="5489166"/>
          </a:xfrm>
          <a:prstGeom prst="rect">
            <a:avLst/>
          </a:prstGeom>
          <a:noFill/>
          <a:ln w="9525">
            <a:noFill/>
            <a:miter lim="800000"/>
            <a:headEnd/>
            <a:tailEnd/>
          </a:ln>
        </p:spPr>
      </p:pic>
    </p:spTree>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古斯塔夫森定律</a:t>
            </a:r>
          </a:p>
        </p:txBody>
      </p:sp>
      <p:sp>
        <p:nvSpPr>
          <p:cNvPr id="4" name="灯片编号占位符 3"/>
          <p:cNvSpPr>
            <a:spLocks noGrp="1"/>
          </p:cNvSpPr>
          <p:nvPr>
            <p:ph type="sldNum" sz="quarter" idx="11"/>
          </p:nvPr>
        </p:nvSpPr>
        <p:spPr/>
        <p:txBody>
          <a:bodyPr/>
          <a:lstStyle/>
          <a:p>
            <a:pPr>
              <a:defRPr/>
            </a:pPr>
            <a:fld id="{8C700AD2-48D6-4694-9AFC-F2D1E50529DC}" type="slidenum">
              <a:rPr lang="zh-CN" altLang="en-US" smtClean="0"/>
              <a:pPr>
                <a:defRPr/>
              </a:pPr>
              <a:t>113</a:t>
            </a:fld>
            <a:endParaRPr lang="en-US" altLang="zh-CN"/>
          </a:p>
        </p:txBody>
      </p:sp>
      <p:sp>
        <p:nvSpPr>
          <p:cNvPr id="8" name="内容占位符 2"/>
          <p:cNvSpPr txBox="1">
            <a:spLocks/>
          </p:cNvSpPr>
          <p:nvPr/>
        </p:nvSpPr>
        <p:spPr bwMode="auto">
          <a:xfrm>
            <a:off x="971600" y="5805264"/>
            <a:ext cx="7272808" cy="98072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eaLnBrk="0" hangingPunct="0">
              <a:spcBef>
                <a:spcPct val="20000"/>
              </a:spcBef>
              <a:buClr>
                <a:schemeClr val="bg2"/>
              </a:buClr>
              <a:buSzPct val="75000"/>
            </a:pPr>
            <a:r>
              <a:rPr lang="en-US" altLang="zh-CN" i="1" kern="0">
                <a:solidFill>
                  <a:srgbClr val="0000FF"/>
                </a:solidFill>
                <a:latin typeface="+mn-lt"/>
                <a:ea typeface="+mn-ea"/>
              </a:rPr>
              <a:t>Scale the workload with the capabilities</a:t>
            </a:r>
          </a:p>
          <a:p>
            <a:pPr lvl="0" eaLnBrk="0" hangingPunct="0">
              <a:spcBef>
                <a:spcPct val="20000"/>
              </a:spcBef>
              <a:buClr>
                <a:schemeClr val="bg2"/>
              </a:buClr>
              <a:buSzPct val="75000"/>
            </a:pPr>
            <a:r>
              <a:rPr kumimoji="0" lang="zh-CN" altLang="en-US" sz="2400" b="1" u="none" strike="noStrike" kern="0" cap="none" spc="0" normalizeH="0" baseline="0" noProof="0">
                <a:ln>
                  <a:noFill/>
                </a:ln>
                <a:solidFill>
                  <a:srgbClr val="0000FF"/>
                </a:solidFill>
                <a:effectLst/>
                <a:uLnTx/>
                <a:uFillTx/>
                <a:latin typeface="+mn-lt"/>
                <a:ea typeface="+mn-ea"/>
                <a:cs typeface="+mn-cs"/>
              </a:rPr>
              <a:t>通过提高并行处理能力来增加工作负载</a:t>
            </a:r>
          </a:p>
        </p:txBody>
      </p:sp>
      <p:pic>
        <p:nvPicPr>
          <p:cNvPr id="182274"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95536" y="821617"/>
            <a:ext cx="2736304" cy="4839631"/>
          </a:xfrm>
          <a:prstGeom prst="rect">
            <a:avLst/>
          </a:prstGeom>
          <a:noFill/>
          <a:ln w="9525">
            <a:noFill/>
            <a:miter lim="800000"/>
            <a:headEnd/>
            <a:tailEnd/>
          </a:ln>
        </p:spPr>
      </p:pic>
      <p:pic>
        <p:nvPicPr>
          <p:cNvPr id="182275"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491880" y="821617"/>
            <a:ext cx="5410459" cy="4824536"/>
          </a:xfrm>
          <a:prstGeom prst="rect">
            <a:avLst/>
          </a:prstGeom>
          <a:noFill/>
          <a:ln w="9525">
            <a:noFill/>
            <a:miter lim="800000"/>
            <a:headEnd/>
            <a:tailEnd/>
          </a:ln>
        </p:spPr>
      </p:pic>
    </p:spTree>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古斯塔夫森定律</a:t>
            </a:r>
          </a:p>
        </p:txBody>
      </p:sp>
      <p:sp>
        <p:nvSpPr>
          <p:cNvPr id="4" name="灯片编号占位符 3"/>
          <p:cNvSpPr>
            <a:spLocks noGrp="1"/>
          </p:cNvSpPr>
          <p:nvPr>
            <p:ph type="sldNum" sz="quarter" idx="11"/>
          </p:nvPr>
        </p:nvSpPr>
        <p:spPr/>
        <p:txBody>
          <a:bodyPr/>
          <a:lstStyle/>
          <a:p>
            <a:pPr>
              <a:defRPr/>
            </a:pPr>
            <a:fld id="{8C700AD2-48D6-4694-9AFC-F2D1E50529DC}" type="slidenum">
              <a:rPr lang="zh-CN" altLang="en-US" smtClean="0"/>
              <a:pPr>
                <a:defRPr/>
              </a:pPr>
              <a:t>114</a:t>
            </a:fld>
            <a:endParaRPr lang="en-US" altLang="zh-CN"/>
          </a:p>
        </p:txBody>
      </p:sp>
      <p:pic>
        <p:nvPicPr>
          <p:cNvPr id="183298"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525319" y="692696"/>
            <a:ext cx="5854993" cy="5328592"/>
          </a:xfrm>
          <a:prstGeom prst="rect">
            <a:avLst/>
          </a:prstGeom>
          <a:noFill/>
          <a:ln w="9525">
            <a:noFill/>
            <a:miter lim="800000"/>
            <a:headEnd/>
            <a:tailEnd/>
          </a:ln>
        </p:spPr>
      </p:pic>
      <p:sp>
        <p:nvSpPr>
          <p:cNvPr id="8" name="内容占位符 2"/>
          <p:cNvSpPr txBox="1">
            <a:spLocks/>
          </p:cNvSpPr>
          <p:nvPr/>
        </p:nvSpPr>
        <p:spPr bwMode="auto">
          <a:xfrm>
            <a:off x="827584" y="6165304"/>
            <a:ext cx="7272808" cy="5040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eaLnBrk="0" hangingPunct="0">
              <a:spcBef>
                <a:spcPct val="20000"/>
              </a:spcBef>
              <a:buClr>
                <a:schemeClr val="bg2"/>
              </a:buClr>
              <a:buSzPct val="75000"/>
            </a:pPr>
            <a:r>
              <a:rPr lang="en-US" altLang="zh-CN" i="1" kern="0">
                <a:solidFill>
                  <a:srgbClr val="0000FF"/>
                </a:solidFill>
                <a:latin typeface="+mn-lt"/>
                <a:ea typeface="+mn-ea"/>
              </a:rPr>
              <a:t>Gustafson saw a path to scaling</a:t>
            </a:r>
            <a:endParaRPr kumimoji="0" lang="zh-CN" altLang="en-US" sz="2400" b="1" i="0" u="none" strike="noStrike" kern="0" cap="none" spc="0" normalizeH="0" baseline="0" noProof="0">
              <a:ln>
                <a:noFill/>
              </a:ln>
              <a:solidFill>
                <a:srgbClr val="0000FF"/>
              </a:solidFill>
              <a:effectLst/>
              <a:uLnTx/>
              <a:uFillTx/>
              <a:latin typeface="+mn-lt"/>
              <a:ea typeface="+mn-ea"/>
              <a:cs typeface="+mn-cs"/>
            </a:endParaRPr>
          </a:p>
        </p:txBody>
      </p:sp>
    </p:spTree>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灯片编号占位符 4"/>
          <p:cNvSpPr>
            <a:spLocks noGrp="1"/>
          </p:cNvSpPr>
          <p:nvPr>
            <p:ph type="sldNum" sz="quarter" idx="11"/>
          </p:nvPr>
        </p:nvSpPr>
        <p:spPr>
          <a:noFill/>
        </p:spPr>
        <p:txBody>
          <a:bodyPr/>
          <a:lstStyle/>
          <a:p>
            <a:fld id="{79EE7E2D-3FD9-410F-A374-B5F9AE9741FA}" type="slidenum">
              <a:rPr lang="zh-CN" altLang="en-US"/>
              <a:pPr/>
              <a:t>115</a:t>
            </a:fld>
            <a:endParaRPr lang="en-US" altLang="zh-CN"/>
          </a:p>
        </p:txBody>
      </p:sp>
      <p:sp>
        <p:nvSpPr>
          <p:cNvPr id="78851" name="Rectangle 2"/>
          <p:cNvSpPr>
            <a:spLocks noGrp="1" noChangeArrowheads="1"/>
          </p:cNvSpPr>
          <p:nvPr>
            <p:ph type="title"/>
          </p:nvPr>
        </p:nvSpPr>
        <p:spPr/>
        <p:txBody>
          <a:bodyPr/>
          <a:lstStyle/>
          <a:p>
            <a:pPr eaLnBrk="1" hangingPunct="1"/>
            <a:endParaRPr lang="zh-CN" altLang="en-US"/>
          </a:p>
        </p:txBody>
      </p:sp>
      <p:sp>
        <p:nvSpPr>
          <p:cNvPr id="78852" name="Rectangle 3"/>
          <p:cNvSpPr>
            <a:spLocks noGrp="1" noChangeArrowheads="1"/>
          </p:cNvSpPr>
          <p:nvPr>
            <p:ph type="body" idx="1"/>
          </p:nvPr>
        </p:nvSpPr>
        <p:spPr/>
        <p:txBody>
          <a:bodyPr/>
          <a:lstStyle/>
          <a:p>
            <a:pPr eaLnBrk="1" hangingPunct="1">
              <a:buFont typeface="Wingdings" pitchFamily="2" charset="2"/>
              <a:buNone/>
            </a:pPr>
            <a:r>
              <a:rPr lang="zh-CN" altLang="en-US" sz="3600" b="0" dirty="0">
                <a:solidFill>
                  <a:srgbClr val="0000FF"/>
                </a:solidFill>
                <a:latin typeface="+mj-ea"/>
                <a:ea typeface="+mj-ea"/>
              </a:rPr>
              <a:t>为什么要学习这门课？</a:t>
            </a:r>
          </a:p>
          <a:p>
            <a:pPr eaLnBrk="1" hangingPunct="1">
              <a:buFont typeface="Wingdings" pitchFamily="2" charset="2"/>
              <a:buNone/>
            </a:pPr>
            <a:endParaRPr lang="zh-CN" altLang="en-US" sz="3200" dirty="0"/>
          </a:p>
          <a:p>
            <a:pPr eaLnBrk="1" hangingPunct="1"/>
            <a:r>
              <a:rPr lang="zh-CN" altLang="en-US" sz="3200" dirty="0"/>
              <a:t>了解计算机硬件</a:t>
            </a:r>
            <a:br>
              <a:rPr lang="zh-CN" altLang="en-US" sz="3200" dirty="0"/>
            </a:br>
            <a:r>
              <a:rPr lang="zh-CN" altLang="en-US" sz="3200" dirty="0"/>
              <a:t>计算机是如何工作的？</a:t>
            </a:r>
          </a:p>
          <a:p>
            <a:pPr eaLnBrk="1" hangingPunct="1"/>
            <a:endParaRPr lang="zh-CN" altLang="en-US" sz="3200" dirty="0"/>
          </a:p>
          <a:p>
            <a:pPr eaLnBrk="1" hangingPunct="1"/>
            <a:r>
              <a:rPr lang="zh-CN" altLang="en-US" sz="3200" dirty="0"/>
              <a:t>了解计算机软件</a:t>
            </a:r>
            <a:br>
              <a:rPr lang="zh-CN" altLang="en-US" sz="3200" dirty="0"/>
            </a:br>
            <a:r>
              <a:rPr lang="zh-CN" altLang="en-US" sz="3200" dirty="0"/>
              <a:t>如何编写效率更高的程序？</a:t>
            </a:r>
          </a:p>
        </p:txBody>
      </p:sp>
      <p:pic>
        <p:nvPicPr>
          <p:cNvPr id="78853" name="Picture 4" descr="j0199805"/>
          <p:cNvPicPr>
            <a:picLocks noChangeAspect="1" noChangeArrowheads="1"/>
          </p:cNvPicPr>
          <p:nvPr/>
        </p:nvPicPr>
        <p:blipFill>
          <a:blip r:embed="rId2" cstate="print"/>
          <a:srcRect/>
          <a:stretch>
            <a:fillRect/>
          </a:stretch>
        </p:blipFill>
        <p:spPr bwMode="auto">
          <a:xfrm>
            <a:off x="6948488" y="692150"/>
            <a:ext cx="1789112" cy="1803400"/>
          </a:xfrm>
          <a:prstGeom prst="rect">
            <a:avLst/>
          </a:prstGeom>
          <a:noFill/>
          <a:ln w="9525">
            <a:noFill/>
            <a:miter lim="800000"/>
            <a:headEnd/>
            <a:tailEnd/>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78852">
                                            <p:txEl>
                                              <p:pRg st="2" end="2"/>
                                            </p:txEl>
                                          </p:spTgt>
                                        </p:tgtEl>
                                        <p:attrNameLst>
                                          <p:attrName>style.visibility</p:attrName>
                                        </p:attrNameLst>
                                      </p:cBhvr>
                                      <p:to>
                                        <p:strVal val="visible"/>
                                      </p:to>
                                    </p:set>
                                    <p:animEffect transition="in" filter="slide(fromBottom)">
                                      <p:cBhvr>
                                        <p:cTn id="7" dur="500"/>
                                        <p:tgtEl>
                                          <p:spTgt spid="78852">
                                            <p:txEl>
                                              <p:pRg st="2" end="2"/>
                                            </p:txEl>
                                          </p:spTgt>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78852">
                                            <p:txEl>
                                              <p:pRg st="4" end="4"/>
                                            </p:txEl>
                                          </p:spTgt>
                                        </p:tgtEl>
                                        <p:attrNameLst>
                                          <p:attrName>style.visibility</p:attrName>
                                        </p:attrNameLst>
                                      </p:cBhvr>
                                      <p:to>
                                        <p:strVal val="visible"/>
                                      </p:to>
                                    </p:set>
                                    <p:animEffect transition="in" filter="slide(fromBottom)">
                                      <p:cBhvr>
                                        <p:cTn id="11" dur="500"/>
                                        <p:tgtEl>
                                          <p:spTgt spid="7885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灯片编号占位符 4"/>
          <p:cNvSpPr>
            <a:spLocks noGrp="1"/>
          </p:cNvSpPr>
          <p:nvPr>
            <p:ph type="sldNum" sz="quarter" idx="11"/>
          </p:nvPr>
        </p:nvSpPr>
        <p:spPr>
          <a:noFill/>
        </p:spPr>
        <p:txBody>
          <a:bodyPr/>
          <a:lstStyle/>
          <a:p>
            <a:fld id="{1A33254F-4AAA-45AF-84EA-9EEC2E650E50}" type="slidenum">
              <a:rPr lang="zh-CN" altLang="en-US"/>
              <a:pPr/>
              <a:t>116</a:t>
            </a:fld>
            <a:endParaRPr lang="en-US" altLang="zh-CN"/>
          </a:p>
        </p:txBody>
      </p:sp>
      <p:sp>
        <p:nvSpPr>
          <p:cNvPr id="79875" name="Rectangle 2"/>
          <p:cNvSpPr>
            <a:spLocks noGrp="1" noChangeArrowheads="1"/>
          </p:cNvSpPr>
          <p:nvPr>
            <p:ph type="title"/>
          </p:nvPr>
        </p:nvSpPr>
        <p:spPr>
          <a:xfrm>
            <a:off x="590550" y="547688"/>
            <a:ext cx="8229600" cy="523875"/>
          </a:xfrm>
        </p:spPr>
        <p:txBody>
          <a:bodyPr/>
          <a:lstStyle/>
          <a:p>
            <a:pPr eaLnBrk="1" hangingPunct="1"/>
            <a:r>
              <a:rPr lang="en-US" altLang="zh-CN"/>
              <a:t>【</a:t>
            </a:r>
            <a:r>
              <a:rPr lang="zh-CN" altLang="en-US"/>
              <a:t>例</a:t>
            </a:r>
            <a:r>
              <a:rPr lang="en-US" altLang="zh-CN"/>
              <a:t>】</a:t>
            </a:r>
            <a:r>
              <a:rPr lang="zh-CN" altLang="en-US"/>
              <a:t>比较下面两段程序：</a:t>
            </a:r>
          </a:p>
        </p:txBody>
      </p:sp>
      <p:sp>
        <p:nvSpPr>
          <p:cNvPr id="79876" name="Rectangle 3"/>
          <p:cNvSpPr>
            <a:spLocks noGrp="1" noChangeArrowheads="1"/>
          </p:cNvSpPr>
          <p:nvPr>
            <p:ph type="body" idx="1"/>
          </p:nvPr>
        </p:nvSpPr>
        <p:spPr>
          <a:xfrm>
            <a:off x="428625" y="1428750"/>
            <a:ext cx="8362950" cy="1568202"/>
          </a:xfrm>
          <a:solidFill>
            <a:srgbClr val="FFFF99"/>
          </a:solidFill>
          <a:ln w="28575">
            <a:solidFill>
              <a:srgbClr val="FF6600"/>
            </a:solidFill>
          </a:ln>
        </p:spPr>
        <p:txBody>
          <a:bodyPr anchor="ctr" anchorCtr="0"/>
          <a:lstStyle/>
          <a:p>
            <a:pPr eaLnBrk="1" hangingPunct="1">
              <a:lnSpc>
                <a:spcPct val="125000"/>
              </a:lnSpc>
              <a:spcBef>
                <a:spcPts val="0"/>
              </a:spcBef>
              <a:buNone/>
            </a:pPr>
            <a:r>
              <a:rPr lang="en-US" altLang="zh-CN" sz="2400" dirty="0">
                <a:latin typeface="Courier New" pitchFamily="49" charset="0"/>
              </a:rPr>
              <a:t> for(j=0;j&lt;</a:t>
            </a:r>
            <a:r>
              <a:rPr lang="en-US" altLang="zh-CN" sz="2400" dirty="0" err="1">
                <a:latin typeface="Courier New" pitchFamily="49" charset="0"/>
              </a:rPr>
              <a:t>n;j</a:t>
            </a:r>
            <a:r>
              <a:rPr lang="en-US" altLang="zh-CN" sz="2400" dirty="0">
                <a:latin typeface="Courier New" pitchFamily="49" charset="0"/>
              </a:rPr>
              <a:t>++)</a:t>
            </a:r>
          </a:p>
          <a:p>
            <a:pPr eaLnBrk="1" hangingPunct="1">
              <a:lnSpc>
                <a:spcPct val="125000"/>
              </a:lnSpc>
              <a:spcBef>
                <a:spcPts val="0"/>
              </a:spcBef>
              <a:buNone/>
            </a:pPr>
            <a:r>
              <a:rPr lang="en-US" altLang="zh-CN" sz="2400" dirty="0">
                <a:latin typeface="Courier New" pitchFamily="49" charset="0"/>
              </a:rPr>
              <a:t>    for(</a:t>
            </a:r>
            <a:r>
              <a:rPr lang="en-US" altLang="zh-CN" sz="2400" dirty="0" err="1">
                <a:latin typeface="Courier New" pitchFamily="49" charset="0"/>
              </a:rPr>
              <a:t>i</a:t>
            </a:r>
            <a:r>
              <a:rPr lang="en-US" altLang="zh-CN" sz="2400" dirty="0">
                <a:latin typeface="Courier New" pitchFamily="49" charset="0"/>
              </a:rPr>
              <a:t>=0;i&lt;</a:t>
            </a:r>
            <a:r>
              <a:rPr lang="en-US" altLang="zh-CN" sz="2400" dirty="0" err="1">
                <a:latin typeface="Courier New" pitchFamily="49" charset="0"/>
              </a:rPr>
              <a:t>n;i</a:t>
            </a:r>
            <a:r>
              <a:rPr lang="en-US" altLang="zh-CN" sz="2400" dirty="0">
                <a:latin typeface="Courier New" pitchFamily="49" charset="0"/>
              </a:rPr>
              <a:t>++)</a:t>
            </a:r>
          </a:p>
          <a:p>
            <a:pPr eaLnBrk="1" hangingPunct="1">
              <a:lnSpc>
                <a:spcPct val="125000"/>
              </a:lnSpc>
              <a:spcBef>
                <a:spcPts val="0"/>
              </a:spcBef>
              <a:buNone/>
            </a:pPr>
            <a:r>
              <a:rPr lang="en-US" altLang="zh-CN" sz="2400" dirty="0">
                <a:latin typeface="Courier New" pitchFamily="49" charset="0"/>
              </a:rPr>
              <a:t>	     c[</a:t>
            </a:r>
            <a:r>
              <a:rPr lang="en-US" altLang="zh-CN" sz="2400" dirty="0" err="1">
                <a:latin typeface="Courier New" pitchFamily="49" charset="0"/>
              </a:rPr>
              <a:t>i</a:t>
            </a:r>
            <a:r>
              <a:rPr lang="en-US" altLang="zh-CN" sz="2400" dirty="0">
                <a:latin typeface="Courier New" pitchFamily="49" charset="0"/>
              </a:rPr>
              <a:t>][j] =c[</a:t>
            </a:r>
            <a:r>
              <a:rPr lang="en-US" altLang="zh-CN" sz="2400" dirty="0" err="1">
                <a:latin typeface="Courier New" pitchFamily="49" charset="0"/>
              </a:rPr>
              <a:t>i</a:t>
            </a:r>
            <a:r>
              <a:rPr lang="en-US" altLang="zh-CN" sz="2400" dirty="0">
                <a:latin typeface="Courier New" pitchFamily="49" charset="0"/>
              </a:rPr>
              <a:t>][j] + a[</a:t>
            </a:r>
            <a:r>
              <a:rPr lang="en-US" altLang="zh-CN" sz="2400" dirty="0" err="1">
                <a:latin typeface="Courier New" pitchFamily="49" charset="0"/>
              </a:rPr>
              <a:t>i</a:t>
            </a:r>
            <a:r>
              <a:rPr lang="en-US" altLang="zh-CN" sz="2400" dirty="0">
                <a:latin typeface="Courier New" pitchFamily="49" charset="0"/>
              </a:rPr>
              <a:t>][j] * b[</a:t>
            </a:r>
            <a:r>
              <a:rPr lang="en-US" altLang="zh-CN" sz="2400" dirty="0" err="1">
                <a:latin typeface="Courier New" pitchFamily="49" charset="0"/>
              </a:rPr>
              <a:t>i</a:t>
            </a:r>
            <a:r>
              <a:rPr lang="en-US" altLang="zh-CN" sz="2400" dirty="0">
                <a:latin typeface="Courier New" pitchFamily="49" charset="0"/>
              </a:rPr>
              <a:t>][j];</a:t>
            </a:r>
            <a:endParaRPr lang="zh-CN" altLang="en-US" dirty="0">
              <a:solidFill>
                <a:srgbClr val="FF0066"/>
              </a:solidFill>
              <a:latin typeface="Arial" charset="0"/>
            </a:endParaRPr>
          </a:p>
        </p:txBody>
      </p:sp>
      <p:sp>
        <p:nvSpPr>
          <p:cNvPr id="11" name="Rectangle 3"/>
          <p:cNvSpPr txBox="1">
            <a:spLocks noChangeArrowheads="1"/>
          </p:cNvSpPr>
          <p:nvPr/>
        </p:nvSpPr>
        <p:spPr bwMode="auto">
          <a:xfrm>
            <a:off x="423863" y="3501008"/>
            <a:ext cx="8362950" cy="1568202"/>
          </a:xfrm>
          <a:prstGeom prst="rect">
            <a:avLst/>
          </a:prstGeom>
          <a:solidFill>
            <a:srgbClr val="CCFF99"/>
          </a:solidFill>
          <a:ln w="28575">
            <a:solidFill>
              <a:srgbClr val="009900"/>
            </a:solidFill>
            <a:miter lim="800000"/>
            <a:headEnd/>
            <a:tailEnd/>
          </a:ln>
          <a:effectLst/>
        </p:spPr>
        <p:txBody>
          <a:bodyPr anchor="ctr" anchorCtr="0"/>
          <a:lstStyle/>
          <a:p>
            <a:pPr marL="342900" indent="-342900" algn="l">
              <a:lnSpc>
                <a:spcPct val="125000"/>
              </a:lnSpc>
              <a:spcBef>
                <a:spcPts val="0"/>
              </a:spcBef>
              <a:buClr>
                <a:schemeClr val="bg2"/>
              </a:buClr>
              <a:buSzPct val="75000"/>
              <a:buFont typeface="Wingdings" pitchFamily="2" charset="2"/>
              <a:buNone/>
              <a:defRPr/>
            </a:pPr>
            <a:r>
              <a:rPr lang="en-US" altLang="zh-CN" kern="0" dirty="0">
                <a:latin typeface="Courier New" pitchFamily="49" charset="0"/>
                <a:ea typeface="+mn-ea"/>
              </a:rPr>
              <a:t> for(</a:t>
            </a:r>
            <a:r>
              <a:rPr lang="en-US" altLang="zh-CN" kern="0" dirty="0" err="1">
                <a:latin typeface="Courier New" pitchFamily="49" charset="0"/>
                <a:ea typeface="+mn-ea"/>
              </a:rPr>
              <a:t>i</a:t>
            </a:r>
            <a:r>
              <a:rPr lang="en-US" altLang="zh-CN" kern="0" dirty="0">
                <a:latin typeface="Courier New" pitchFamily="49" charset="0"/>
                <a:ea typeface="+mn-ea"/>
              </a:rPr>
              <a:t>=0;i&lt;</a:t>
            </a:r>
            <a:r>
              <a:rPr lang="en-US" altLang="zh-CN" kern="0" dirty="0" err="1">
                <a:latin typeface="Courier New" pitchFamily="49" charset="0"/>
                <a:ea typeface="+mn-ea"/>
              </a:rPr>
              <a:t>n;i</a:t>
            </a:r>
            <a:r>
              <a:rPr lang="en-US" altLang="zh-CN" kern="0" dirty="0">
                <a:latin typeface="Courier New" pitchFamily="49" charset="0"/>
                <a:ea typeface="+mn-ea"/>
              </a:rPr>
              <a:t>++)</a:t>
            </a:r>
          </a:p>
          <a:p>
            <a:pPr marL="342900" indent="-342900" algn="l">
              <a:lnSpc>
                <a:spcPct val="125000"/>
              </a:lnSpc>
              <a:spcBef>
                <a:spcPts val="0"/>
              </a:spcBef>
              <a:buClr>
                <a:schemeClr val="bg2"/>
              </a:buClr>
              <a:buSzPct val="75000"/>
              <a:buFont typeface="Wingdings" pitchFamily="2" charset="2"/>
              <a:buNone/>
              <a:defRPr/>
            </a:pPr>
            <a:r>
              <a:rPr lang="en-US" altLang="zh-CN" kern="0" dirty="0">
                <a:latin typeface="Courier New" pitchFamily="49" charset="0"/>
                <a:ea typeface="+mn-ea"/>
              </a:rPr>
              <a:t>    for(j=0;j&lt;</a:t>
            </a:r>
            <a:r>
              <a:rPr lang="en-US" altLang="zh-CN" kern="0" dirty="0" err="1">
                <a:latin typeface="Courier New" pitchFamily="49" charset="0"/>
                <a:ea typeface="+mn-ea"/>
              </a:rPr>
              <a:t>n;j</a:t>
            </a:r>
            <a:r>
              <a:rPr lang="en-US" altLang="zh-CN" kern="0" dirty="0">
                <a:latin typeface="Courier New" pitchFamily="49" charset="0"/>
                <a:ea typeface="+mn-ea"/>
              </a:rPr>
              <a:t>++)</a:t>
            </a:r>
          </a:p>
          <a:p>
            <a:pPr marL="342900" indent="-342900" algn="l">
              <a:lnSpc>
                <a:spcPct val="125000"/>
              </a:lnSpc>
              <a:spcBef>
                <a:spcPts val="0"/>
              </a:spcBef>
              <a:buClr>
                <a:schemeClr val="bg2"/>
              </a:buClr>
              <a:buSzPct val="75000"/>
              <a:buFont typeface="Wingdings" pitchFamily="2" charset="2"/>
              <a:buNone/>
              <a:defRPr/>
            </a:pPr>
            <a:r>
              <a:rPr lang="en-US" altLang="zh-CN" kern="0" dirty="0">
                <a:latin typeface="Courier New" pitchFamily="49" charset="0"/>
                <a:ea typeface="+mn-ea"/>
              </a:rPr>
              <a:t>	     c[</a:t>
            </a:r>
            <a:r>
              <a:rPr lang="en-US" altLang="zh-CN" kern="0" dirty="0" err="1">
                <a:latin typeface="Courier New" pitchFamily="49" charset="0"/>
                <a:ea typeface="+mn-ea"/>
              </a:rPr>
              <a:t>i</a:t>
            </a:r>
            <a:r>
              <a:rPr lang="en-US" altLang="zh-CN" kern="0" dirty="0">
                <a:latin typeface="Courier New" pitchFamily="49" charset="0"/>
                <a:ea typeface="+mn-ea"/>
              </a:rPr>
              <a:t>][j] =c[</a:t>
            </a:r>
            <a:r>
              <a:rPr lang="en-US" altLang="zh-CN" kern="0" dirty="0" err="1">
                <a:latin typeface="Courier New" pitchFamily="49" charset="0"/>
                <a:ea typeface="+mn-ea"/>
              </a:rPr>
              <a:t>i</a:t>
            </a:r>
            <a:r>
              <a:rPr lang="en-US" altLang="zh-CN" kern="0" dirty="0">
                <a:latin typeface="Courier New" pitchFamily="49" charset="0"/>
                <a:ea typeface="+mn-ea"/>
              </a:rPr>
              <a:t>][j] + a[</a:t>
            </a:r>
            <a:r>
              <a:rPr lang="en-US" altLang="zh-CN" kern="0" dirty="0" err="1">
                <a:latin typeface="Courier New" pitchFamily="49" charset="0"/>
                <a:ea typeface="+mn-ea"/>
              </a:rPr>
              <a:t>i</a:t>
            </a:r>
            <a:r>
              <a:rPr lang="en-US" altLang="zh-CN" kern="0" dirty="0">
                <a:latin typeface="Courier New" pitchFamily="49" charset="0"/>
                <a:ea typeface="+mn-ea"/>
              </a:rPr>
              <a:t>][j] * b[</a:t>
            </a:r>
            <a:r>
              <a:rPr lang="en-US" altLang="zh-CN" kern="0" dirty="0" err="1">
                <a:latin typeface="Courier New" pitchFamily="49" charset="0"/>
                <a:ea typeface="+mn-ea"/>
              </a:rPr>
              <a:t>i</a:t>
            </a:r>
            <a:r>
              <a:rPr lang="en-US" altLang="zh-CN" kern="0" dirty="0">
                <a:latin typeface="Courier New" pitchFamily="49" charset="0"/>
                <a:ea typeface="+mn-ea"/>
              </a:rPr>
              <a:t>][j];</a:t>
            </a:r>
          </a:p>
        </p:txBody>
      </p:sp>
    </p:spTree>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灯片编号占位符 4"/>
          <p:cNvSpPr>
            <a:spLocks noGrp="1"/>
          </p:cNvSpPr>
          <p:nvPr>
            <p:ph type="sldNum" sz="quarter" idx="11"/>
          </p:nvPr>
        </p:nvSpPr>
        <p:spPr>
          <a:noFill/>
        </p:spPr>
        <p:txBody>
          <a:bodyPr/>
          <a:lstStyle/>
          <a:p>
            <a:fld id="{229F8E60-5932-49FB-95FF-E83B0C969987}" type="slidenum">
              <a:rPr lang="zh-CN" altLang="en-US"/>
              <a:pPr/>
              <a:t>117</a:t>
            </a:fld>
            <a:endParaRPr lang="en-US" altLang="zh-CN"/>
          </a:p>
        </p:txBody>
      </p:sp>
      <p:sp>
        <p:nvSpPr>
          <p:cNvPr id="80899" name="Rectangle 2"/>
          <p:cNvSpPr>
            <a:spLocks noGrp="1" noChangeArrowheads="1"/>
          </p:cNvSpPr>
          <p:nvPr>
            <p:ph type="title"/>
          </p:nvPr>
        </p:nvSpPr>
        <p:spPr>
          <a:xfrm>
            <a:off x="590550" y="96838"/>
            <a:ext cx="8229600" cy="523875"/>
          </a:xfrm>
        </p:spPr>
        <p:txBody>
          <a:bodyPr/>
          <a:lstStyle/>
          <a:p>
            <a:pPr eaLnBrk="1" hangingPunct="1"/>
            <a:r>
              <a:rPr lang="en-US" altLang="zh-CN"/>
              <a:t>Cache effects</a:t>
            </a:r>
            <a:endParaRPr lang="zh-CN" altLang="en-US"/>
          </a:p>
        </p:txBody>
      </p:sp>
      <p:sp>
        <p:nvSpPr>
          <p:cNvPr id="80900" name="Rectangle 3"/>
          <p:cNvSpPr>
            <a:spLocks noGrp="1" noChangeArrowheads="1"/>
          </p:cNvSpPr>
          <p:nvPr>
            <p:ph type="body" idx="1"/>
          </p:nvPr>
        </p:nvSpPr>
        <p:spPr>
          <a:xfrm>
            <a:off x="457200" y="1196975"/>
            <a:ext cx="8362950" cy="5040313"/>
          </a:xfrm>
        </p:spPr>
        <p:txBody>
          <a:bodyPr/>
          <a:lstStyle/>
          <a:p>
            <a:pPr eaLnBrk="1" hangingPunct="1"/>
            <a:r>
              <a:rPr lang="en-US" altLang="zh-CN" b="0" i="1" dirty="0">
                <a:latin typeface="Arial" charset="0"/>
              </a:rPr>
              <a:t>Cache effects can sometimes impact the speed of an application by as much as 10X or even 100X</a:t>
            </a:r>
          </a:p>
          <a:p>
            <a:pPr eaLnBrk="1" hangingPunct="1"/>
            <a:r>
              <a:rPr lang="en-US" altLang="zh-CN" b="0" i="1" dirty="0">
                <a:latin typeface="Arial" charset="0"/>
              </a:rPr>
              <a:t>To take advantage of cache hierarchy in your machine, you should use and re-use data already in cache as much as possible</a:t>
            </a:r>
          </a:p>
          <a:p>
            <a:pPr eaLnBrk="1" hangingPunct="1"/>
            <a:r>
              <a:rPr lang="en-US" altLang="zh-CN" b="0" i="1" dirty="0">
                <a:latin typeface="Arial" charset="0"/>
              </a:rPr>
              <a:t>Avoid accessing memory in non-contiguous memory locations – especially in loops</a:t>
            </a:r>
          </a:p>
          <a:p>
            <a:pPr eaLnBrk="1" hangingPunct="1"/>
            <a:r>
              <a:rPr lang="en-US" altLang="zh-CN" b="0" i="1" dirty="0">
                <a:latin typeface="Arial" charset="0"/>
              </a:rPr>
              <a:t>You may need to consider a </a:t>
            </a:r>
            <a:r>
              <a:rPr lang="en-US" altLang="zh-CN" b="0" i="1" dirty="0">
                <a:solidFill>
                  <a:srgbClr val="FF0000"/>
                </a:solidFill>
                <a:latin typeface="Arial" charset="0"/>
              </a:rPr>
              <a:t>loop interchange</a:t>
            </a:r>
            <a:r>
              <a:rPr lang="en-US" altLang="zh-CN" b="0" i="1" dirty="0">
                <a:latin typeface="Arial" charset="0"/>
              </a:rPr>
              <a:t> to access data in a more efficient manner</a:t>
            </a:r>
            <a:endParaRPr lang="zh-CN" altLang="en-US" b="0" i="1" dirty="0">
              <a:latin typeface="Arial" charset="0"/>
            </a:endParaRPr>
          </a:p>
        </p:txBody>
      </p:sp>
    </p:spTree>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22" name="灯片编号占位符 4"/>
          <p:cNvSpPr>
            <a:spLocks noGrp="1"/>
          </p:cNvSpPr>
          <p:nvPr>
            <p:ph type="sldNum" sz="quarter" idx="11"/>
          </p:nvPr>
        </p:nvSpPr>
        <p:spPr>
          <a:noFill/>
        </p:spPr>
        <p:txBody>
          <a:bodyPr/>
          <a:lstStyle/>
          <a:p>
            <a:fld id="{D057054E-C7BE-40ED-8193-7A44FC03A0C9}" type="slidenum">
              <a:rPr lang="zh-CN" altLang="en-US"/>
              <a:pPr/>
              <a:t>118</a:t>
            </a:fld>
            <a:endParaRPr lang="en-US" altLang="zh-CN"/>
          </a:p>
        </p:txBody>
      </p:sp>
      <p:sp>
        <p:nvSpPr>
          <p:cNvPr id="169" name="内容占位符 2">
            <a:extLst>
              <a:ext uri="{FF2B5EF4-FFF2-40B4-BE49-F238E27FC236}">
                <a16:creationId xmlns:a16="http://schemas.microsoft.com/office/drawing/2014/main" id="{EB3D46B0-0F12-459A-9138-92F7DAC45B8E}"/>
              </a:ext>
            </a:extLst>
          </p:cNvPr>
          <p:cNvSpPr txBox="1">
            <a:spLocks/>
          </p:cNvSpPr>
          <p:nvPr/>
        </p:nvSpPr>
        <p:spPr bwMode="auto">
          <a:xfrm>
            <a:off x="395536" y="288032"/>
            <a:ext cx="8352928" cy="63093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itchFamily="2" charset="2"/>
              <a:buChar char="n"/>
              <a:defRPr sz="2800" b="1">
                <a:solidFill>
                  <a:schemeClr val="tx1"/>
                </a:solidFill>
                <a:latin typeface="+mn-lt"/>
                <a:ea typeface="+mn-ea"/>
                <a:cs typeface="+mn-cs"/>
              </a:defRPr>
            </a:lvl1pPr>
            <a:lvl2pPr marL="801688" indent="-279400" algn="l" rtl="0" fontAlgn="base">
              <a:spcBef>
                <a:spcPct val="20000"/>
              </a:spcBef>
              <a:spcAft>
                <a:spcPct val="0"/>
              </a:spcAft>
              <a:buClr>
                <a:srgbClr val="006600"/>
              </a:buClr>
              <a:buSzPct val="75000"/>
              <a:buFont typeface="Wingdings" pitchFamily="2" charset="2"/>
              <a:buChar char="l"/>
              <a:defRPr sz="2800" b="1">
                <a:solidFill>
                  <a:schemeClr val="tx1"/>
                </a:solidFill>
                <a:latin typeface="+mn-lt"/>
                <a:ea typeface="+mn-ea"/>
              </a:defRPr>
            </a:lvl2pPr>
            <a:lvl3pPr marL="1339850" indent="-358775" algn="l" rtl="0" fontAlgn="base">
              <a:spcBef>
                <a:spcPct val="20000"/>
              </a:spcBef>
              <a:spcAft>
                <a:spcPct val="0"/>
              </a:spcAft>
              <a:buClr>
                <a:srgbClr val="FF6600"/>
              </a:buClr>
              <a:buSzPct val="65000"/>
              <a:buFont typeface="Wingdings" pitchFamily="2" charset="2"/>
              <a:buChar char="p"/>
              <a:defRPr sz="2800" b="1">
                <a:solidFill>
                  <a:schemeClr val="tx1"/>
                </a:solidFill>
                <a:latin typeface="+mn-lt"/>
                <a:ea typeface="+mn-ea"/>
              </a:defRPr>
            </a:lvl3pPr>
            <a:lvl4pPr marL="1879600" indent="-360363" algn="l" rtl="0" fontAlgn="base">
              <a:spcBef>
                <a:spcPct val="20000"/>
              </a:spcBef>
              <a:spcAft>
                <a:spcPct val="0"/>
              </a:spcAft>
              <a:buClr>
                <a:srgbClr val="FF0066"/>
              </a:buClr>
              <a:buSzPct val="75000"/>
              <a:buFont typeface="Wingdings" pitchFamily="2" charset="2"/>
              <a:buChar char="u"/>
              <a:defRPr sz="2400" b="1">
                <a:solidFill>
                  <a:schemeClr val="tx1"/>
                </a:solidFill>
                <a:latin typeface="+mn-lt"/>
                <a:ea typeface="+mn-ea"/>
              </a:defRPr>
            </a:lvl4pPr>
            <a:lvl5pPr marL="23304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mn-ea"/>
              </a:defRPr>
            </a:lvl5pPr>
            <a:lvl6pPr marL="27876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mn-ea"/>
              </a:defRPr>
            </a:lvl6pPr>
            <a:lvl7pPr marL="32448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mn-ea"/>
              </a:defRPr>
            </a:lvl7pPr>
            <a:lvl8pPr marL="37020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mn-ea"/>
              </a:defRPr>
            </a:lvl8pPr>
            <a:lvl9pPr marL="41592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mn-ea"/>
              </a:defRPr>
            </a:lvl9pPr>
          </a:lstStyle>
          <a:p>
            <a:pPr marL="0" indent="0">
              <a:lnSpc>
                <a:spcPts val="1800"/>
              </a:lnSpc>
              <a:spcBef>
                <a:spcPts val="0"/>
              </a:spcBef>
              <a:buFont typeface="Wingdings" pitchFamily="2" charset="2"/>
              <a:buNone/>
            </a:pPr>
            <a:r>
              <a:rPr lang="en-US" altLang="zh-CN" sz="1600" kern="0" dirty="0">
                <a:latin typeface="Courier New" pitchFamily="49" charset="0"/>
                <a:cs typeface="Courier New" pitchFamily="49" charset="0"/>
              </a:rPr>
              <a:t>#include "</a:t>
            </a:r>
            <a:r>
              <a:rPr lang="en-US" altLang="zh-CN" sz="1600" kern="0" dirty="0" err="1">
                <a:latin typeface="Courier New" pitchFamily="49" charset="0"/>
                <a:cs typeface="Courier New" pitchFamily="49" charset="0"/>
              </a:rPr>
              <a:t>stdafx.h</a:t>
            </a:r>
            <a:r>
              <a:rPr lang="en-US" altLang="zh-CN" sz="1600" kern="0" dirty="0">
                <a:latin typeface="Courier New" pitchFamily="49" charset="0"/>
                <a:cs typeface="Courier New" pitchFamily="49" charset="0"/>
              </a:rPr>
              <a:t>"</a:t>
            </a:r>
          </a:p>
          <a:p>
            <a:pPr marL="0" indent="0">
              <a:lnSpc>
                <a:spcPts val="1800"/>
              </a:lnSpc>
              <a:spcBef>
                <a:spcPts val="0"/>
              </a:spcBef>
              <a:buFont typeface="Wingdings" pitchFamily="2" charset="2"/>
              <a:buNone/>
            </a:pPr>
            <a:r>
              <a:rPr lang="en-US" altLang="zh-CN" sz="1600" kern="0" dirty="0">
                <a:highlight>
                  <a:srgbClr val="FFFF00"/>
                </a:highlight>
                <a:latin typeface="Courier New" pitchFamily="49" charset="0"/>
                <a:cs typeface="Courier New" pitchFamily="49" charset="0"/>
              </a:rPr>
              <a:t>#include &lt;</a:t>
            </a:r>
            <a:r>
              <a:rPr lang="en-US" altLang="zh-CN" sz="1600" kern="0" dirty="0" err="1">
                <a:highlight>
                  <a:srgbClr val="FFFF00"/>
                </a:highlight>
                <a:latin typeface="Courier New" pitchFamily="49" charset="0"/>
                <a:cs typeface="Courier New" pitchFamily="49" charset="0"/>
              </a:rPr>
              <a:t>time.h</a:t>
            </a:r>
            <a:r>
              <a:rPr lang="en-US" altLang="zh-CN" sz="1600" kern="0" dirty="0">
                <a:highlight>
                  <a:srgbClr val="FFFF00"/>
                </a:highlight>
                <a:latin typeface="Courier New" pitchFamily="49" charset="0"/>
                <a:cs typeface="Courier New" pitchFamily="49" charset="0"/>
              </a:rPr>
              <a:t>&gt;</a:t>
            </a:r>
          </a:p>
          <a:p>
            <a:pPr marL="0" indent="0">
              <a:lnSpc>
                <a:spcPts val="1800"/>
              </a:lnSpc>
              <a:spcBef>
                <a:spcPts val="0"/>
              </a:spcBef>
              <a:buFont typeface="Wingdings" pitchFamily="2" charset="2"/>
              <a:buNone/>
            </a:pPr>
            <a:r>
              <a:rPr lang="en-US" altLang="zh-CN" sz="1600" kern="0" dirty="0">
                <a:latin typeface="Courier New" pitchFamily="49" charset="0"/>
                <a:cs typeface="Courier New" pitchFamily="49" charset="0"/>
              </a:rPr>
              <a:t>#define n  10000    </a:t>
            </a:r>
            <a:r>
              <a:rPr lang="en-US" altLang="zh-CN" sz="1600" kern="0" dirty="0">
                <a:solidFill>
                  <a:srgbClr val="008000"/>
                </a:solidFill>
                <a:latin typeface="Courier New" pitchFamily="49" charset="0"/>
                <a:cs typeface="Courier New" pitchFamily="49" charset="0"/>
              </a:rPr>
              <a:t>//</a:t>
            </a:r>
            <a:r>
              <a:rPr lang="zh-CN" altLang="en-US" sz="1600" kern="0" dirty="0">
                <a:solidFill>
                  <a:srgbClr val="008000"/>
                </a:solidFill>
                <a:latin typeface="Courier New" pitchFamily="49" charset="0"/>
                <a:cs typeface="Courier New" pitchFamily="49" charset="0"/>
              </a:rPr>
              <a:t>数组的行数、列数</a:t>
            </a:r>
          </a:p>
          <a:p>
            <a:pPr marL="0" indent="0">
              <a:lnSpc>
                <a:spcPts val="1800"/>
              </a:lnSpc>
              <a:spcBef>
                <a:spcPts val="0"/>
              </a:spcBef>
              <a:buFont typeface="Wingdings" pitchFamily="2" charset="2"/>
              <a:buNone/>
            </a:pPr>
            <a:r>
              <a:rPr lang="en-US" altLang="zh-CN" sz="1600" kern="0" dirty="0">
                <a:latin typeface="Courier New" pitchFamily="49" charset="0"/>
                <a:cs typeface="Courier New" pitchFamily="49" charset="0"/>
              </a:rPr>
              <a:t>int a[n][n],b[n][n],c[n][n];</a:t>
            </a:r>
          </a:p>
          <a:p>
            <a:pPr marL="0" indent="0">
              <a:lnSpc>
                <a:spcPts val="1800"/>
              </a:lnSpc>
              <a:spcBef>
                <a:spcPts val="0"/>
              </a:spcBef>
              <a:buFont typeface="Wingdings" pitchFamily="2" charset="2"/>
              <a:buNone/>
            </a:pPr>
            <a:r>
              <a:rPr lang="en-US" altLang="zh-CN" sz="1600" kern="0" dirty="0">
                <a:latin typeface="Courier New" pitchFamily="49" charset="0"/>
                <a:cs typeface="Courier New" pitchFamily="49" charset="0"/>
              </a:rPr>
              <a:t>int _</a:t>
            </a:r>
            <a:r>
              <a:rPr lang="en-US" altLang="zh-CN" sz="1600" kern="0" dirty="0" err="1">
                <a:latin typeface="Courier New" pitchFamily="49" charset="0"/>
                <a:cs typeface="Courier New" pitchFamily="49" charset="0"/>
              </a:rPr>
              <a:t>tmain</a:t>
            </a:r>
            <a:r>
              <a:rPr lang="en-US" altLang="zh-CN" sz="1600" kern="0" dirty="0">
                <a:latin typeface="Courier New" pitchFamily="49" charset="0"/>
                <a:cs typeface="Courier New" pitchFamily="49" charset="0"/>
              </a:rPr>
              <a:t>(int </a:t>
            </a:r>
            <a:r>
              <a:rPr lang="en-US" altLang="zh-CN" sz="1600" kern="0" dirty="0" err="1">
                <a:latin typeface="Courier New" pitchFamily="49" charset="0"/>
                <a:cs typeface="Courier New" pitchFamily="49" charset="0"/>
              </a:rPr>
              <a:t>argc</a:t>
            </a:r>
            <a:r>
              <a:rPr lang="en-US" altLang="zh-CN" sz="1600" kern="0" dirty="0">
                <a:latin typeface="Courier New" pitchFamily="49" charset="0"/>
                <a:cs typeface="Courier New" pitchFamily="49" charset="0"/>
              </a:rPr>
              <a:t>, _TCHAR* </a:t>
            </a:r>
            <a:r>
              <a:rPr lang="en-US" altLang="zh-CN" sz="1600" kern="0" dirty="0" err="1">
                <a:latin typeface="Courier New" pitchFamily="49" charset="0"/>
                <a:cs typeface="Courier New" pitchFamily="49" charset="0"/>
              </a:rPr>
              <a:t>argv</a:t>
            </a:r>
            <a:r>
              <a:rPr lang="en-US" altLang="zh-CN" sz="1600" kern="0" dirty="0">
                <a:latin typeface="Courier New" pitchFamily="49" charset="0"/>
                <a:cs typeface="Courier New" pitchFamily="49" charset="0"/>
              </a:rPr>
              <a:t>[])</a:t>
            </a:r>
          </a:p>
          <a:p>
            <a:pPr marL="0" indent="0">
              <a:lnSpc>
                <a:spcPts val="1800"/>
              </a:lnSpc>
              <a:spcBef>
                <a:spcPts val="0"/>
              </a:spcBef>
              <a:buFont typeface="Wingdings" pitchFamily="2" charset="2"/>
              <a:buNone/>
            </a:pPr>
            <a:r>
              <a:rPr lang="en-US" altLang="zh-CN" sz="1600" kern="0" dirty="0">
                <a:latin typeface="Courier New" pitchFamily="49" charset="0"/>
                <a:cs typeface="Courier New" pitchFamily="49" charset="0"/>
              </a:rPr>
              <a:t>{</a:t>
            </a:r>
          </a:p>
          <a:p>
            <a:pPr marL="0" indent="0">
              <a:lnSpc>
                <a:spcPts val="1800"/>
              </a:lnSpc>
              <a:spcBef>
                <a:spcPts val="0"/>
              </a:spcBef>
              <a:buFont typeface="Wingdings" pitchFamily="2" charset="2"/>
              <a:buNone/>
            </a:pPr>
            <a:r>
              <a:rPr lang="en-US" altLang="zh-CN" sz="1600" kern="0" dirty="0" err="1">
                <a:highlight>
                  <a:srgbClr val="FFFF00"/>
                </a:highlight>
                <a:latin typeface="Courier New" pitchFamily="49" charset="0"/>
                <a:cs typeface="Courier New" pitchFamily="49" charset="0"/>
              </a:rPr>
              <a:t>clock_t</a:t>
            </a:r>
            <a:r>
              <a:rPr lang="en-US" altLang="zh-CN" sz="1600" kern="0" dirty="0">
                <a:highlight>
                  <a:srgbClr val="FFFF00"/>
                </a:highlight>
                <a:latin typeface="Courier New" pitchFamily="49" charset="0"/>
                <a:cs typeface="Courier New" pitchFamily="49" charset="0"/>
              </a:rPr>
              <a:t> </a:t>
            </a:r>
            <a:r>
              <a:rPr lang="en-US" altLang="zh-CN" sz="1600" kern="0" dirty="0" err="1">
                <a:highlight>
                  <a:srgbClr val="FFFF00"/>
                </a:highlight>
                <a:latin typeface="Courier New" pitchFamily="49" charset="0"/>
                <a:cs typeface="Courier New" pitchFamily="49" charset="0"/>
              </a:rPr>
              <a:t>start,stop</a:t>
            </a:r>
            <a:r>
              <a:rPr lang="en-US" altLang="zh-CN" sz="1600" kern="0" dirty="0">
                <a:highlight>
                  <a:srgbClr val="FFFF00"/>
                </a:highlight>
                <a:latin typeface="Courier New" pitchFamily="49" charset="0"/>
                <a:cs typeface="Courier New" pitchFamily="49" charset="0"/>
              </a:rPr>
              <a:t>;</a:t>
            </a:r>
          </a:p>
          <a:p>
            <a:pPr marL="0" indent="0">
              <a:lnSpc>
                <a:spcPts val="1800"/>
              </a:lnSpc>
              <a:spcBef>
                <a:spcPts val="0"/>
              </a:spcBef>
              <a:buFont typeface="Wingdings" pitchFamily="2" charset="2"/>
              <a:buNone/>
            </a:pPr>
            <a:r>
              <a:rPr lang="en-US" altLang="zh-CN" sz="1600" kern="0" dirty="0">
                <a:latin typeface="Courier New" pitchFamily="49" charset="0"/>
                <a:cs typeface="Courier New" pitchFamily="49" charset="0"/>
              </a:rPr>
              <a:t>int </a:t>
            </a:r>
            <a:r>
              <a:rPr lang="en-US" altLang="zh-CN" sz="1600" kern="0" dirty="0" err="1">
                <a:latin typeface="Courier New" pitchFamily="49" charset="0"/>
                <a:cs typeface="Courier New" pitchFamily="49" charset="0"/>
              </a:rPr>
              <a:t>i,j</a:t>
            </a:r>
            <a:r>
              <a:rPr lang="en-US" altLang="zh-CN" sz="1600" kern="0" dirty="0">
                <a:latin typeface="Courier New" pitchFamily="49" charset="0"/>
                <a:cs typeface="Courier New" pitchFamily="49" charset="0"/>
              </a:rPr>
              <a:t>;</a:t>
            </a:r>
          </a:p>
          <a:p>
            <a:pPr marL="0" indent="0">
              <a:lnSpc>
                <a:spcPts val="1800"/>
              </a:lnSpc>
              <a:spcBef>
                <a:spcPts val="0"/>
              </a:spcBef>
              <a:buFont typeface="Wingdings" pitchFamily="2" charset="2"/>
              <a:buNone/>
            </a:pPr>
            <a:endParaRPr lang="en-US" altLang="zh-CN" sz="1600" kern="0" dirty="0">
              <a:latin typeface="Courier New" pitchFamily="49" charset="0"/>
              <a:cs typeface="Courier New" pitchFamily="49" charset="0"/>
            </a:endParaRPr>
          </a:p>
          <a:p>
            <a:pPr marL="0" indent="0">
              <a:lnSpc>
                <a:spcPts val="1800"/>
              </a:lnSpc>
              <a:spcBef>
                <a:spcPts val="0"/>
              </a:spcBef>
              <a:buFont typeface="Wingdings" pitchFamily="2" charset="2"/>
              <a:buNone/>
            </a:pPr>
            <a:r>
              <a:rPr lang="en-US" altLang="zh-CN" sz="1600" kern="0" dirty="0" err="1">
                <a:latin typeface="Courier New" pitchFamily="49" charset="0"/>
                <a:cs typeface="Courier New" pitchFamily="49" charset="0"/>
              </a:rPr>
              <a:t>printf</a:t>
            </a:r>
            <a:r>
              <a:rPr lang="en-US" altLang="zh-CN" sz="1600" kern="0" dirty="0">
                <a:latin typeface="Courier New" pitchFamily="49" charset="0"/>
                <a:cs typeface="Courier New" pitchFamily="49" charset="0"/>
              </a:rPr>
              <a:t>("\n</a:t>
            </a:r>
            <a:r>
              <a:rPr lang="zh-CN" altLang="en-US" sz="1600" kern="0" dirty="0">
                <a:latin typeface="Courier New" pitchFamily="49" charset="0"/>
                <a:cs typeface="Courier New" pitchFamily="49" charset="0"/>
              </a:rPr>
              <a:t>访问数据不连续的情况</a:t>
            </a:r>
            <a:r>
              <a:rPr lang="en-US" altLang="zh-CN" sz="1600" kern="0" dirty="0">
                <a:latin typeface="Courier New" pitchFamily="49" charset="0"/>
                <a:cs typeface="Courier New" pitchFamily="49" charset="0"/>
              </a:rPr>
              <a:t>:\n");</a:t>
            </a:r>
          </a:p>
          <a:p>
            <a:pPr marL="0" indent="0">
              <a:lnSpc>
                <a:spcPts val="1800"/>
              </a:lnSpc>
              <a:spcBef>
                <a:spcPts val="0"/>
              </a:spcBef>
              <a:buFont typeface="Wingdings" pitchFamily="2" charset="2"/>
              <a:buNone/>
            </a:pPr>
            <a:r>
              <a:rPr lang="en-US" altLang="zh-CN" sz="1600" kern="0" dirty="0">
                <a:solidFill>
                  <a:srgbClr val="0000FF"/>
                </a:solidFill>
                <a:highlight>
                  <a:srgbClr val="FFFF00"/>
                </a:highlight>
                <a:latin typeface="Courier New" pitchFamily="49" charset="0"/>
                <a:cs typeface="Courier New" pitchFamily="49" charset="0"/>
              </a:rPr>
              <a:t>start=clock();</a:t>
            </a:r>
          </a:p>
          <a:p>
            <a:pPr marL="0" indent="0">
              <a:lnSpc>
                <a:spcPts val="1800"/>
              </a:lnSpc>
              <a:spcBef>
                <a:spcPts val="0"/>
              </a:spcBef>
              <a:buFont typeface="Wingdings" pitchFamily="2" charset="2"/>
              <a:buNone/>
            </a:pPr>
            <a:r>
              <a:rPr lang="en-US" altLang="zh-CN" sz="1600" kern="0" dirty="0">
                <a:solidFill>
                  <a:srgbClr val="FF0000"/>
                </a:solidFill>
                <a:latin typeface="Courier New" pitchFamily="49" charset="0"/>
                <a:cs typeface="Courier New" pitchFamily="49" charset="0"/>
              </a:rPr>
              <a:t>for(j=0;j&lt;</a:t>
            </a:r>
            <a:r>
              <a:rPr lang="en-US" altLang="zh-CN" sz="1600" kern="0" dirty="0" err="1">
                <a:solidFill>
                  <a:srgbClr val="FF0000"/>
                </a:solidFill>
                <a:latin typeface="Courier New" pitchFamily="49" charset="0"/>
                <a:cs typeface="Courier New" pitchFamily="49" charset="0"/>
              </a:rPr>
              <a:t>n;j</a:t>
            </a:r>
            <a:r>
              <a:rPr lang="en-US" altLang="zh-CN" sz="1600" kern="0" dirty="0">
                <a:solidFill>
                  <a:srgbClr val="FF0000"/>
                </a:solidFill>
                <a:latin typeface="Courier New" pitchFamily="49" charset="0"/>
                <a:cs typeface="Courier New" pitchFamily="49" charset="0"/>
              </a:rPr>
              <a:t>++)</a:t>
            </a:r>
          </a:p>
          <a:p>
            <a:pPr marL="0" indent="0">
              <a:lnSpc>
                <a:spcPts val="1800"/>
              </a:lnSpc>
              <a:spcBef>
                <a:spcPts val="0"/>
              </a:spcBef>
              <a:buFont typeface="Wingdings" pitchFamily="2" charset="2"/>
              <a:buNone/>
            </a:pPr>
            <a:r>
              <a:rPr lang="en-US" altLang="zh-CN" sz="1600" kern="0" dirty="0">
                <a:solidFill>
                  <a:srgbClr val="FF0000"/>
                </a:solidFill>
                <a:latin typeface="Courier New" pitchFamily="49" charset="0"/>
                <a:cs typeface="Courier New" pitchFamily="49" charset="0"/>
              </a:rPr>
              <a:t>   for(</a:t>
            </a:r>
            <a:r>
              <a:rPr lang="en-US" altLang="zh-CN" sz="1600" kern="0" dirty="0" err="1">
                <a:solidFill>
                  <a:srgbClr val="FF0000"/>
                </a:solidFill>
                <a:latin typeface="Courier New" pitchFamily="49" charset="0"/>
                <a:cs typeface="Courier New" pitchFamily="49" charset="0"/>
              </a:rPr>
              <a:t>i</a:t>
            </a:r>
            <a:r>
              <a:rPr lang="en-US" altLang="zh-CN" sz="1600" kern="0" dirty="0">
                <a:solidFill>
                  <a:srgbClr val="FF0000"/>
                </a:solidFill>
                <a:latin typeface="Courier New" pitchFamily="49" charset="0"/>
                <a:cs typeface="Courier New" pitchFamily="49" charset="0"/>
              </a:rPr>
              <a:t>=0;i&lt;</a:t>
            </a:r>
            <a:r>
              <a:rPr lang="en-US" altLang="zh-CN" sz="1600" kern="0" dirty="0" err="1">
                <a:solidFill>
                  <a:srgbClr val="FF0000"/>
                </a:solidFill>
                <a:latin typeface="Courier New" pitchFamily="49" charset="0"/>
                <a:cs typeface="Courier New" pitchFamily="49" charset="0"/>
              </a:rPr>
              <a:t>n;i</a:t>
            </a:r>
            <a:r>
              <a:rPr lang="en-US" altLang="zh-CN" sz="1600" kern="0" dirty="0">
                <a:solidFill>
                  <a:srgbClr val="FF0000"/>
                </a:solidFill>
                <a:latin typeface="Courier New" pitchFamily="49" charset="0"/>
                <a:cs typeface="Courier New" pitchFamily="49" charset="0"/>
              </a:rPr>
              <a:t>++)</a:t>
            </a:r>
          </a:p>
          <a:p>
            <a:pPr marL="0" indent="0">
              <a:lnSpc>
                <a:spcPts val="1800"/>
              </a:lnSpc>
              <a:spcBef>
                <a:spcPts val="0"/>
              </a:spcBef>
              <a:buFont typeface="Wingdings" pitchFamily="2" charset="2"/>
              <a:buNone/>
            </a:pPr>
            <a:r>
              <a:rPr lang="en-US" altLang="zh-CN" sz="1600" kern="0" dirty="0">
                <a:solidFill>
                  <a:srgbClr val="FF0000"/>
                </a:solidFill>
                <a:latin typeface="Courier New" pitchFamily="49" charset="0"/>
                <a:cs typeface="Courier New" pitchFamily="49" charset="0"/>
              </a:rPr>
              <a:t>	c[</a:t>
            </a:r>
            <a:r>
              <a:rPr lang="en-US" altLang="zh-CN" sz="1600" kern="0" dirty="0" err="1">
                <a:solidFill>
                  <a:srgbClr val="FF0000"/>
                </a:solidFill>
                <a:latin typeface="Courier New" pitchFamily="49" charset="0"/>
                <a:cs typeface="Courier New" pitchFamily="49" charset="0"/>
              </a:rPr>
              <a:t>i</a:t>
            </a:r>
            <a:r>
              <a:rPr lang="en-US" altLang="zh-CN" sz="1600" kern="0" dirty="0">
                <a:solidFill>
                  <a:srgbClr val="FF0000"/>
                </a:solidFill>
                <a:latin typeface="Courier New" pitchFamily="49" charset="0"/>
                <a:cs typeface="Courier New" pitchFamily="49" charset="0"/>
              </a:rPr>
              <a:t>][j] =c[</a:t>
            </a:r>
            <a:r>
              <a:rPr lang="en-US" altLang="zh-CN" sz="1600" kern="0" dirty="0" err="1">
                <a:solidFill>
                  <a:srgbClr val="FF0000"/>
                </a:solidFill>
                <a:latin typeface="Courier New" pitchFamily="49" charset="0"/>
                <a:cs typeface="Courier New" pitchFamily="49" charset="0"/>
              </a:rPr>
              <a:t>i</a:t>
            </a:r>
            <a:r>
              <a:rPr lang="en-US" altLang="zh-CN" sz="1600" kern="0" dirty="0">
                <a:solidFill>
                  <a:srgbClr val="FF0000"/>
                </a:solidFill>
                <a:latin typeface="Courier New" pitchFamily="49" charset="0"/>
                <a:cs typeface="Courier New" pitchFamily="49" charset="0"/>
              </a:rPr>
              <a:t>][j] + a[</a:t>
            </a:r>
            <a:r>
              <a:rPr lang="en-US" altLang="zh-CN" sz="1600" kern="0" dirty="0" err="1">
                <a:solidFill>
                  <a:srgbClr val="FF0000"/>
                </a:solidFill>
                <a:latin typeface="Courier New" pitchFamily="49" charset="0"/>
                <a:cs typeface="Courier New" pitchFamily="49" charset="0"/>
              </a:rPr>
              <a:t>i</a:t>
            </a:r>
            <a:r>
              <a:rPr lang="en-US" altLang="zh-CN" sz="1600" kern="0" dirty="0">
                <a:solidFill>
                  <a:srgbClr val="FF0000"/>
                </a:solidFill>
                <a:latin typeface="Courier New" pitchFamily="49" charset="0"/>
                <a:cs typeface="Courier New" pitchFamily="49" charset="0"/>
              </a:rPr>
              <a:t>][j] * b[</a:t>
            </a:r>
            <a:r>
              <a:rPr lang="en-US" altLang="zh-CN" sz="1600" kern="0" dirty="0" err="1">
                <a:solidFill>
                  <a:srgbClr val="FF0000"/>
                </a:solidFill>
                <a:latin typeface="Courier New" pitchFamily="49" charset="0"/>
                <a:cs typeface="Courier New" pitchFamily="49" charset="0"/>
              </a:rPr>
              <a:t>i</a:t>
            </a:r>
            <a:r>
              <a:rPr lang="en-US" altLang="zh-CN" sz="1600" kern="0" dirty="0">
                <a:solidFill>
                  <a:srgbClr val="FF0000"/>
                </a:solidFill>
                <a:latin typeface="Courier New" pitchFamily="49" charset="0"/>
                <a:cs typeface="Courier New" pitchFamily="49" charset="0"/>
              </a:rPr>
              <a:t>][j];</a:t>
            </a:r>
          </a:p>
          <a:p>
            <a:pPr marL="0" indent="0">
              <a:lnSpc>
                <a:spcPts val="1800"/>
              </a:lnSpc>
              <a:spcBef>
                <a:spcPts val="0"/>
              </a:spcBef>
              <a:buFont typeface="Wingdings" pitchFamily="2" charset="2"/>
              <a:buNone/>
            </a:pPr>
            <a:r>
              <a:rPr lang="en-US" altLang="zh-CN" sz="1600" kern="0" dirty="0">
                <a:solidFill>
                  <a:srgbClr val="0000FF"/>
                </a:solidFill>
                <a:highlight>
                  <a:srgbClr val="FFFF00"/>
                </a:highlight>
                <a:latin typeface="Courier New" pitchFamily="49" charset="0"/>
                <a:cs typeface="Courier New" pitchFamily="49" charset="0"/>
              </a:rPr>
              <a:t>stop=clock();</a:t>
            </a:r>
          </a:p>
          <a:p>
            <a:pPr marL="0" indent="0">
              <a:lnSpc>
                <a:spcPts val="1800"/>
              </a:lnSpc>
              <a:spcBef>
                <a:spcPts val="0"/>
              </a:spcBef>
              <a:buFont typeface="Wingdings" pitchFamily="2" charset="2"/>
              <a:buNone/>
            </a:pPr>
            <a:r>
              <a:rPr lang="en-US" altLang="zh-CN" sz="1600" kern="0" dirty="0" err="1">
                <a:latin typeface="Courier New" pitchFamily="49" charset="0"/>
                <a:cs typeface="Courier New" pitchFamily="49" charset="0"/>
              </a:rPr>
              <a:t>printf</a:t>
            </a:r>
            <a:r>
              <a:rPr lang="en-US" altLang="zh-CN" sz="1600" kern="0" dirty="0">
                <a:latin typeface="Courier New" pitchFamily="49" charset="0"/>
                <a:cs typeface="Courier New" pitchFamily="49" charset="0"/>
              </a:rPr>
              <a:t>(</a:t>
            </a:r>
            <a:r>
              <a:rPr lang="en-US" altLang="zh-CN" sz="1600" kern="0" dirty="0">
                <a:latin typeface="Times New Roman" pitchFamily="18" charset="0"/>
                <a:cs typeface="Times New Roman" pitchFamily="18" charset="0"/>
              </a:rPr>
              <a:t>"The time is: %g seconds\n\n",</a:t>
            </a:r>
            <a:r>
              <a:rPr lang="en-US" altLang="zh-CN" sz="1600" kern="0" dirty="0">
                <a:latin typeface="Courier New" pitchFamily="49" charset="0"/>
                <a:cs typeface="Courier New" pitchFamily="49" charset="0"/>
              </a:rPr>
              <a:t>(</a:t>
            </a:r>
            <a:r>
              <a:rPr lang="en-US" altLang="zh-CN" sz="1600" kern="0" dirty="0">
                <a:highlight>
                  <a:srgbClr val="FFFF00"/>
                </a:highlight>
                <a:latin typeface="Courier New" pitchFamily="49" charset="0"/>
                <a:cs typeface="Courier New" pitchFamily="49" charset="0"/>
              </a:rPr>
              <a:t>(</a:t>
            </a:r>
            <a:r>
              <a:rPr lang="en-US" altLang="zh-CN" sz="1600" kern="0" dirty="0">
                <a:highlight>
                  <a:srgbClr val="FFFF00"/>
                </a:highlight>
                <a:latin typeface="Times New Roman" pitchFamily="18" charset="0"/>
                <a:cs typeface="Times New Roman" pitchFamily="18" charset="0"/>
              </a:rPr>
              <a:t>double</a:t>
            </a:r>
            <a:r>
              <a:rPr lang="en-US" altLang="zh-CN" sz="1600" kern="0" dirty="0">
                <a:highlight>
                  <a:srgbClr val="FFFF00"/>
                </a:highlight>
                <a:latin typeface="Courier New" pitchFamily="49" charset="0"/>
                <a:cs typeface="Courier New" pitchFamily="49" charset="0"/>
              </a:rPr>
              <a:t>)(</a:t>
            </a:r>
            <a:r>
              <a:rPr lang="en-US" altLang="zh-CN" sz="1600" kern="0" dirty="0">
                <a:highlight>
                  <a:srgbClr val="FFFF00"/>
                </a:highlight>
                <a:latin typeface="Times New Roman" pitchFamily="18" charset="0"/>
                <a:cs typeface="Times New Roman" pitchFamily="18" charset="0"/>
              </a:rPr>
              <a:t>stop</a:t>
            </a:r>
            <a:r>
              <a:rPr lang="en-US" altLang="zh-CN" sz="1600" kern="0" dirty="0">
                <a:highlight>
                  <a:srgbClr val="FFFF00"/>
                </a:highlight>
                <a:latin typeface="Courier New" pitchFamily="49" charset="0"/>
                <a:cs typeface="Courier New" pitchFamily="49" charset="0"/>
              </a:rPr>
              <a:t>-</a:t>
            </a:r>
            <a:r>
              <a:rPr lang="en-US" altLang="zh-CN" sz="1600" kern="0" dirty="0">
                <a:highlight>
                  <a:srgbClr val="FFFF00"/>
                </a:highlight>
                <a:latin typeface="Times New Roman" pitchFamily="18" charset="0"/>
                <a:cs typeface="Times New Roman" pitchFamily="18" charset="0"/>
              </a:rPr>
              <a:t>start</a:t>
            </a:r>
            <a:r>
              <a:rPr lang="en-US" altLang="zh-CN" sz="1600" kern="0" dirty="0">
                <a:highlight>
                  <a:srgbClr val="FFFF00"/>
                </a:highlight>
                <a:latin typeface="Courier New" pitchFamily="49" charset="0"/>
                <a:cs typeface="Courier New" pitchFamily="49" charset="0"/>
              </a:rPr>
              <a:t>)/</a:t>
            </a:r>
            <a:r>
              <a:rPr lang="en-US" altLang="zh-CN" sz="1600" kern="0" dirty="0">
                <a:highlight>
                  <a:srgbClr val="FFFF00"/>
                </a:highlight>
                <a:latin typeface="Times New Roman" pitchFamily="18" charset="0"/>
                <a:cs typeface="Times New Roman" pitchFamily="18" charset="0"/>
              </a:rPr>
              <a:t>CLOCKS_PER_SEC</a:t>
            </a:r>
            <a:r>
              <a:rPr lang="en-US" altLang="zh-CN" sz="1600" kern="0" dirty="0">
                <a:latin typeface="Courier New" pitchFamily="49" charset="0"/>
                <a:cs typeface="Courier New" pitchFamily="49" charset="0"/>
              </a:rPr>
              <a:t>));</a:t>
            </a:r>
          </a:p>
          <a:p>
            <a:pPr marL="0" indent="0">
              <a:lnSpc>
                <a:spcPts val="1800"/>
              </a:lnSpc>
              <a:spcBef>
                <a:spcPts val="0"/>
              </a:spcBef>
              <a:buFont typeface="Wingdings" pitchFamily="2" charset="2"/>
              <a:buNone/>
            </a:pPr>
            <a:endParaRPr lang="en-US" altLang="zh-CN" sz="1600" kern="0" dirty="0">
              <a:latin typeface="Courier New" pitchFamily="49" charset="0"/>
              <a:cs typeface="Courier New" pitchFamily="49" charset="0"/>
            </a:endParaRPr>
          </a:p>
          <a:p>
            <a:pPr marL="0" indent="0">
              <a:lnSpc>
                <a:spcPts val="1800"/>
              </a:lnSpc>
              <a:spcBef>
                <a:spcPts val="0"/>
              </a:spcBef>
              <a:buFont typeface="Wingdings" pitchFamily="2" charset="2"/>
              <a:buNone/>
            </a:pPr>
            <a:r>
              <a:rPr lang="en-US" altLang="zh-CN" sz="1600" kern="0" dirty="0" err="1">
                <a:latin typeface="Courier New" pitchFamily="49" charset="0"/>
                <a:cs typeface="Courier New" pitchFamily="49" charset="0"/>
              </a:rPr>
              <a:t>printf</a:t>
            </a:r>
            <a:r>
              <a:rPr lang="en-US" altLang="zh-CN" sz="1600" kern="0" dirty="0">
                <a:latin typeface="Courier New" pitchFamily="49" charset="0"/>
                <a:cs typeface="Courier New" pitchFamily="49" charset="0"/>
              </a:rPr>
              <a:t>("\n</a:t>
            </a:r>
            <a:r>
              <a:rPr lang="zh-CN" altLang="en-US" sz="1600" kern="0" dirty="0">
                <a:latin typeface="Courier New" pitchFamily="49" charset="0"/>
                <a:cs typeface="Courier New" pitchFamily="49" charset="0"/>
              </a:rPr>
              <a:t>访问数据连续的情况</a:t>
            </a:r>
            <a:r>
              <a:rPr lang="en-US" altLang="zh-CN" sz="1600" kern="0" dirty="0">
                <a:latin typeface="Courier New" pitchFamily="49" charset="0"/>
                <a:cs typeface="Courier New" pitchFamily="49" charset="0"/>
              </a:rPr>
              <a:t>:\n");</a:t>
            </a:r>
          </a:p>
          <a:p>
            <a:pPr marL="0" indent="0">
              <a:lnSpc>
                <a:spcPts val="1800"/>
              </a:lnSpc>
              <a:spcBef>
                <a:spcPts val="0"/>
              </a:spcBef>
              <a:buFont typeface="Wingdings" pitchFamily="2" charset="2"/>
              <a:buNone/>
            </a:pPr>
            <a:r>
              <a:rPr lang="en-US" altLang="zh-CN" sz="1600" kern="0" dirty="0">
                <a:solidFill>
                  <a:srgbClr val="0000FF"/>
                </a:solidFill>
                <a:latin typeface="Courier New" pitchFamily="49" charset="0"/>
                <a:cs typeface="Courier New" pitchFamily="49" charset="0"/>
              </a:rPr>
              <a:t>start=clock();</a:t>
            </a:r>
          </a:p>
          <a:p>
            <a:pPr marL="0" indent="0">
              <a:lnSpc>
                <a:spcPts val="1800"/>
              </a:lnSpc>
              <a:spcBef>
                <a:spcPts val="0"/>
              </a:spcBef>
              <a:buFont typeface="Wingdings" pitchFamily="2" charset="2"/>
              <a:buNone/>
            </a:pPr>
            <a:r>
              <a:rPr lang="en-US" altLang="zh-CN" sz="1600" kern="0" dirty="0">
                <a:solidFill>
                  <a:srgbClr val="FF0000"/>
                </a:solidFill>
                <a:latin typeface="Courier New" pitchFamily="49" charset="0"/>
                <a:cs typeface="Courier New" pitchFamily="49" charset="0"/>
              </a:rPr>
              <a:t>for(</a:t>
            </a:r>
            <a:r>
              <a:rPr lang="en-US" altLang="zh-CN" sz="1600" kern="0" dirty="0" err="1">
                <a:solidFill>
                  <a:srgbClr val="FF0000"/>
                </a:solidFill>
                <a:latin typeface="Courier New" pitchFamily="49" charset="0"/>
                <a:cs typeface="Courier New" pitchFamily="49" charset="0"/>
              </a:rPr>
              <a:t>i</a:t>
            </a:r>
            <a:r>
              <a:rPr lang="en-US" altLang="zh-CN" sz="1600" kern="0" dirty="0">
                <a:solidFill>
                  <a:srgbClr val="FF0000"/>
                </a:solidFill>
                <a:latin typeface="Courier New" pitchFamily="49" charset="0"/>
                <a:cs typeface="Courier New" pitchFamily="49" charset="0"/>
              </a:rPr>
              <a:t>=0;i&lt;</a:t>
            </a:r>
            <a:r>
              <a:rPr lang="en-US" altLang="zh-CN" sz="1600" kern="0" dirty="0" err="1">
                <a:solidFill>
                  <a:srgbClr val="FF0000"/>
                </a:solidFill>
                <a:latin typeface="Courier New" pitchFamily="49" charset="0"/>
                <a:cs typeface="Courier New" pitchFamily="49" charset="0"/>
              </a:rPr>
              <a:t>n;i</a:t>
            </a:r>
            <a:r>
              <a:rPr lang="en-US" altLang="zh-CN" sz="1600" kern="0" dirty="0">
                <a:solidFill>
                  <a:srgbClr val="FF0000"/>
                </a:solidFill>
                <a:latin typeface="Courier New" pitchFamily="49" charset="0"/>
                <a:cs typeface="Courier New" pitchFamily="49" charset="0"/>
              </a:rPr>
              <a:t>++)</a:t>
            </a:r>
          </a:p>
          <a:p>
            <a:pPr marL="0" indent="0">
              <a:lnSpc>
                <a:spcPts val="1800"/>
              </a:lnSpc>
              <a:spcBef>
                <a:spcPts val="0"/>
              </a:spcBef>
              <a:buFont typeface="Wingdings" pitchFamily="2" charset="2"/>
              <a:buNone/>
            </a:pPr>
            <a:r>
              <a:rPr lang="en-US" altLang="zh-CN" sz="1600" kern="0" dirty="0">
                <a:solidFill>
                  <a:srgbClr val="FF0000"/>
                </a:solidFill>
                <a:latin typeface="Courier New" pitchFamily="49" charset="0"/>
                <a:cs typeface="Courier New" pitchFamily="49" charset="0"/>
              </a:rPr>
              <a:t>   for(j=0;j&lt;</a:t>
            </a:r>
            <a:r>
              <a:rPr lang="en-US" altLang="zh-CN" sz="1600" kern="0" dirty="0" err="1">
                <a:solidFill>
                  <a:srgbClr val="FF0000"/>
                </a:solidFill>
                <a:latin typeface="Courier New" pitchFamily="49" charset="0"/>
                <a:cs typeface="Courier New" pitchFamily="49" charset="0"/>
              </a:rPr>
              <a:t>n;j</a:t>
            </a:r>
            <a:r>
              <a:rPr lang="en-US" altLang="zh-CN" sz="1600" kern="0" dirty="0">
                <a:solidFill>
                  <a:srgbClr val="FF0000"/>
                </a:solidFill>
                <a:latin typeface="Courier New" pitchFamily="49" charset="0"/>
                <a:cs typeface="Courier New" pitchFamily="49" charset="0"/>
              </a:rPr>
              <a:t>++)</a:t>
            </a:r>
          </a:p>
          <a:p>
            <a:pPr marL="0" indent="0">
              <a:lnSpc>
                <a:spcPts val="1800"/>
              </a:lnSpc>
              <a:spcBef>
                <a:spcPts val="0"/>
              </a:spcBef>
              <a:buFont typeface="Wingdings" pitchFamily="2" charset="2"/>
              <a:buNone/>
            </a:pPr>
            <a:r>
              <a:rPr lang="en-US" altLang="zh-CN" sz="1600" kern="0" dirty="0">
                <a:solidFill>
                  <a:srgbClr val="FF0000"/>
                </a:solidFill>
                <a:latin typeface="Courier New" pitchFamily="49" charset="0"/>
                <a:cs typeface="Courier New" pitchFamily="49" charset="0"/>
              </a:rPr>
              <a:t>	c[</a:t>
            </a:r>
            <a:r>
              <a:rPr lang="en-US" altLang="zh-CN" sz="1600" kern="0" dirty="0" err="1">
                <a:solidFill>
                  <a:srgbClr val="FF0000"/>
                </a:solidFill>
                <a:latin typeface="Courier New" pitchFamily="49" charset="0"/>
                <a:cs typeface="Courier New" pitchFamily="49" charset="0"/>
              </a:rPr>
              <a:t>i</a:t>
            </a:r>
            <a:r>
              <a:rPr lang="en-US" altLang="zh-CN" sz="1600" kern="0" dirty="0">
                <a:solidFill>
                  <a:srgbClr val="FF0000"/>
                </a:solidFill>
                <a:latin typeface="Courier New" pitchFamily="49" charset="0"/>
                <a:cs typeface="Courier New" pitchFamily="49" charset="0"/>
              </a:rPr>
              <a:t>][j] =c[</a:t>
            </a:r>
            <a:r>
              <a:rPr lang="en-US" altLang="zh-CN" sz="1600" kern="0" dirty="0" err="1">
                <a:solidFill>
                  <a:srgbClr val="FF0000"/>
                </a:solidFill>
                <a:latin typeface="Courier New" pitchFamily="49" charset="0"/>
                <a:cs typeface="Courier New" pitchFamily="49" charset="0"/>
              </a:rPr>
              <a:t>i</a:t>
            </a:r>
            <a:r>
              <a:rPr lang="en-US" altLang="zh-CN" sz="1600" kern="0" dirty="0">
                <a:solidFill>
                  <a:srgbClr val="FF0000"/>
                </a:solidFill>
                <a:latin typeface="Courier New" pitchFamily="49" charset="0"/>
                <a:cs typeface="Courier New" pitchFamily="49" charset="0"/>
              </a:rPr>
              <a:t>][j] + a[</a:t>
            </a:r>
            <a:r>
              <a:rPr lang="en-US" altLang="zh-CN" sz="1600" kern="0" dirty="0" err="1">
                <a:solidFill>
                  <a:srgbClr val="FF0000"/>
                </a:solidFill>
                <a:latin typeface="Courier New" pitchFamily="49" charset="0"/>
                <a:cs typeface="Courier New" pitchFamily="49" charset="0"/>
              </a:rPr>
              <a:t>i</a:t>
            </a:r>
            <a:r>
              <a:rPr lang="en-US" altLang="zh-CN" sz="1600" kern="0" dirty="0">
                <a:solidFill>
                  <a:srgbClr val="FF0000"/>
                </a:solidFill>
                <a:latin typeface="Courier New" pitchFamily="49" charset="0"/>
                <a:cs typeface="Courier New" pitchFamily="49" charset="0"/>
              </a:rPr>
              <a:t>][j] * b[</a:t>
            </a:r>
            <a:r>
              <a:rPr lang="en-US" altLang="zh-CN" sz="1600" kern="0" dirty="0" err="1">
                <a:solidFill>
                  <a:srgbClr val="FF0000"/>
                </a:solidFill>
                <a:latin typeface="Courier New" pitchFamily="49" charset="0"/>
                <a:cs typeface="Courier New" pitchFamily="49" charset="0"/>
              </a:rPr>
              <a:t>i</a:t>
            </a:r>
            <a:r>
              <a:rPr lang="en-US" altLang="zh-CN" sz="1600" kern="0" dirty="0">
                <a:solidFill>
                  <a:srgbClr val="FF0000"/>
                </a:solidFill>
                <a:latin typeface="Courier New" pitchFamily="49" charset="0"/>
                <a:cs typeface="Courier New" pitchFamily="49" charset="0"/>
              </a:rPr>
              <a:t>][j];</a:t>
            </a:r>
          </a:p>
          <a:p>
            <a:pPr marL="0" indent="0">
              <a:lnSpc>
                <a:spcPts val="1800"/>
              </a:lnSpc>
              <a:spcBef>
                <a:spcPts val="0"/>
              </a:spcBef>
              <a:buFont typeface="Wingdings" pitchFamily="2" charset="2"/>
              <a:buNone/>
            </a:pPr>
            <a:r>
              <a:rPr lang="en-US" altLang="zh-CN" sz="1600" kern="0" dirty="0">
                <a:solidFill>
                  <a:srgbClr val="0000FF"/>
                </a:solidFill>
                <a:latin typeface="Courier New" pitchFamily="49" charset="0"/>
                <a:cs typeface="Courier New" pitchFamily="49" charset="0"/>
              </a:rPr>
              <a:t>stop=clock();</a:t>
            </a:r>
          </a:p>
          <a:p>
            <a:pPr marL="0" indent="0">
              <a:lnSpc>
                <a:spcPts val="1800"/>
              </a:lnSpc>
              <a:spcBef>
                <a:spcPts val="0"/>
              </a:spcBef>
              <a:buFont typeface="Wingdings" pitchFamily="2" charset="2"/>
              <a:buNone/>
            </a:pPr>
            <a:r>
              <a:rPr lang="en-US" altLang="zh-CN" sz="1600" kern="0" dirty="0" err="1">
                <a:latin typeface="Courier New" pitchFamily="49" charset="0"/>
                <a:cs typeface="Courier New" pitchFamily="49" charset="0"/>
              </a:rPr>
              <a:t>printf</a:t>
            </a:r>
            <a:r>
              <a:rPr lang="en-US" altLang="zh-CN" sz="1600" kern="0" dirty="0">
                <a:latin typeface="Courier New" pitchFamily="49" charset="0"/>
                <a:cs typeface="Courier New" pitchFamily="49" charset="0"/>
              </a:rPr>
              <a:t>(</a:t>
            </a:r>
            <a:r>
              <a:rPr lang="en-US" altLang="zh-CN" sz="1600" kern="0" dirty="0">
                <a:latin typeface="Times New Roman" pitchFamily="18" charset="0"/>
                <a:cs typeface="Times New Roman" pitchFamily="18" charset="0"/>
              </a:rPr>
              <a:t>"The time is: %g seconds\n\n",</a:t>
            </a:r>
            <a:r>
              <a:rPr lang="en-US" altLang="zh-CN" sz="1600" kern="0" dirty="0">
                <a:latin typeface="Courier New" pitchFamily="49" charset="0"/>
                <a:cs typeface="Courier New" pitchFamily="49" charset="0"/>
              </a:rPr>
              <a:t>((</a:t>
            </a:r>
            <a:r>
              <a:rPr lang="en-US" altLang="zh-CN" sz="1600" kern="0" dirty="0">
                <a:latin typeface="Times New Roman" pitchFamily="18" charset="0"/>
                <a:cs typeface="Times New Roman" pitchFamily="18" charset="0"/>
              </a:rPr>
              <a:t>double</a:t>
            </a:r>
            <a:r>
              <a:rPr lang="en-US" altLang="zh-CN" sz="1600" kern="0" dirty="0">
                <a:latin typeface="Courier New" pitchFamily="49" charset="0"/>
                <a:cs typeface="Courier New" pitchFamily="49" charset="0"/>
              </a:rPr>
              <a:t>)(</a:t>
            </a:r>
            <a:r>
              <a:rPr lang="en-US" altLang="zh-CN" sz="1600" kern="0" dirty="0">
                <a:latin typeface="Times New Roman" pitchFamily="18" charset="0"/>
                <a:cs typeface="Times New Roman" pitchFamily="18" charset="0"/>
              </a:rPr>
              <a:t>stop</a:t>
            </a:r>
            <a:r>
              <a:rPr lang="en-US" altLang="zh-CN" sz="1600" kern="0" dirty="0">
                <a:latin typeface="Courier New" pitchFamily="49" charset="0"/>
                <a:cs typeface="Courier New" pitchFamily="49" charset="0"/>
              </a:rPr>
              <a:t>-</a:t>
            </a:r>
            <a:r>
              <a:rPr lang="en-US" altLang="zh-CN" sz="1600" kern="0" dirty="0">
                <a:latin typeface="Times New Roman" pitchFamily="18" charset="0"/>
                <a:cs typeface="Times New Roman" pitchFamily="18" charset="0"/>
              </a:rPr>
              <a:t>start</a:t>
            </a:r>
            <a:r>
              <a:rPr lang="en-US" altLang="zh-CN" sz="1600" kern="0" dirty="0">
                <a:latin typeface="Courier New" pitchFamily="49" charset="0"/>
                <a:cs typeface="Courier New" pitchFamily="49" charset="0"/>
              </a:rPr>
              <a:t>)/</a:t>
            </a:r>
            <a:r>
              <a:rPr lang="en-US" altLang="zh-CN" sz="1600" kern="0" dirty="0">
                <a:latin typeface="Times New Roman" pitchFamily="18" charset="0"/>
                <a:cs typeface="Times New Roman" pitchFamily="18" charset="0"/>
              </a:rPr>
              <a:t>CLOCKS_PER_SEC</a:t>
            </a:r>
            <a:r>
              <a:rPr lang="en-US" altLang="zh-CN" sz="1600" kern="0" dirty="0">
                <a:latin typeface="Courier New" pitchFamily="49" charset="0"/>
                <a:cs typeface="Courier New" pitchFamily="49" charset="0"/>
              </a:rPr>
              <a:t>));</a:t>
            </a:r>
          </a:p>
          <a:p>
            <a:pPr marL="0" indent="0">
              <a:lnSpc>
                <a:spcPts val="1800"/>
              </a:lnSpc>
              <a:spcBef>
                <a:spcPts val="0"/>
              </a:spcBef>
              <a:buFont typeface="Wingdings" pitchFamily="2" charset="2"/>
              <a:buNone/>
            </a:pPr>
            <a:endParaRPr lang="en-US" altLang="zh-CN" sz="1600" kern="0" dirty="0">
              <a:latin typeface="Courier New" pitchFamily="49" charset="0"/>
              <a:cs typeface="Courier New" pitchFamily="49" charset="0"/>
            </a:endParaRPr>
          </a:p>
          <a:p>
            <a:pPr marL="0" indent="0">
              <a:lnSpc>
                <a:spcPts val="1800"/>
              </a:lnSpc>
              <a:spcBef>
                <a:spcPts val="0"/>
              </a:spcBef>
              <a:buFont typeface="Wingdings" pitchFamily="2" charset="2"/>
              <a:buNone/>
            </a:pPr>
            <a:r>
              <a:rPr lang="en-US" altLang="zh-CN" sz="1600" kern="0" dirty="0">
                <a:latin typeface="Courier New" pitchFamily="49" charset="0"/>
                <a:cs typeface="Courier New" pitchFamily="49" charset="0"/>
              </a:rPr>
              <a:t>return 0;</a:t>
            </a:r>
          </a:p>
          <a:p>
            <a:pPr marL="0" indent="0">
              <a:lnSpc>
                <a:spcPts val="1800"/>
              </a:lnSpc>
              <a:spcBef>
                <a:spcPts val="0"/>
              </a:spcBef>
              <a:buFont typeface="Wingdings" pitchFamily="2" charset="2"/>
              <a:buNone/>
            </a:pPr>
            <a:r>
              <a:rPr lang="en-US" altLang="zh-CN" sz="1600" kern="0" dirty="0">
                <a:latin typeface="Courier New" pitchFamily="49" charset="0"/>
                <a:cs typeface="Courier New" pitchFamily="49" charset="0"/>
              </a:rPr>
              <a:t>}</a:t>
            </a:r>
            <a:endParaRPr lang="zh-CN" altLang="en-US" sz="1600" kern="0" dirty="0">
              <a:latin typeface="Courier New" pitchFamily="49" charset="0"/>
              <a:cs typeface="Courier New" pitchFamily="49" charset="0"/>
            </a:endParaRPr>
          </a:p>
        </p:txBody>
      </p:sp>
      <p:sp>
        <p:nvSpPr>
          <p:cNvPr id="170" name="标题 1">
            <a:extLst>
              <a:ext uri="{FF2B5EF4-FFF2-40B4-BE49-F238E27FC236}">
                <a16:creationId xmlns:a16="http://schemas.microsoft.com/office/drawing/2014/main" id="{E01FAC19-9B50-41E2-9B0F-35A3993EC8C5}"/>
              </a:ext>
            </a:extLst>
          </p:cNvPr>
          <p:cNvSpPr txBox="1">
            <a:spLocks/>
          </p:cNvSpPr>
          <p:nvPr/>
        </p:nvSpPr>
        <p:spPr bwMode="auto">
          <a:xfrm>
            <a:off x="5868144" y="260648"/>
            <a:ext cx="2808312" cy="576064"/>
          </a:xfrm>
          <a:prstGeom prst="rect">
            <a:avLst/>
          </a:prstGeom>
          <a:gradFill rotWithShape="1">
            <a:gsLst>
              <a:gs pos="0">
                <a:srgbClr val="CACAFF">
                  <a:tint val="50000"/>
                  <a:satMod val="300000"/>
                </a:srgbClr>
              </a:gs>
              <a:gs pos="35000">
                <a:srgbClr val="CACAFF">
                  <a:tint val="37000"/>
                  <a:satMod val="300000"/>
                </a:srgbClr>
              </a:gs>
              <a:gs pos="100000">
                <a:srgbClr val="CACAFF">
                  <a:tint val="15000"/>
                  <a:satMod val="350000"/>
                </a:srgbClr>
              </a:gs>
            </a:gsLst>
            <a:lin ang="16200000" scaled="1"/>
          </a:gradFill>
          <a:ln w="9525" cap="flat" cmpd="sng" algn="ctr">
            <a:solidFill>
              <a:srgbClr val="CACAFF">
                <a:shade val="95000"/>
                <a:satMod val="105000"/>
              </a:srgbClr>
            </a:solidFill>
            <a:prstDash val="solid"/>
            <a:miter lim="800000"/>
            <a:headEnd/>
            <a:tailEnd/>
          </a:ln>
          <a:effectLst>
            <a:outerShdw blurRad="40000" dist="20000" dir="5400000" rotWithShape="0">
              <a:srgbClr val="000000">
                <a:alpha val="38000"/>
              </a:srgbClr>
            </a:outerShdw>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800" b="1">
                <a:solidFill>
                  <a:schemeClr val="dk1"/>
                </a:solidFill>
                <a:latin typeface="+mn-lt"/>
                <a:ea typeface="+mn-ea"/>
                <a:cs typeface="+mn-cs"/>
              </a:defRPr>
            </a:lvl1pPr>
            <a:lvl2pPr algn="l" rtl="0" fontAlgn="base">
              <a:spcBef>
                <a:spcPct val="0"/>
              </a:spcBef>
              <a:spcAft>
                <a:spcPct val="0"/>
              </a:spcAft>
              <a:defRPr sz="2800" b="1">
                <a:solidFill>
                  <a:schemeClr val="dk1"/>
                </a:solidFill>
                <a:latin typeface="+mn-lt"/>
                <a:ea typeface="+mn-ea"/>
                <a:cs typeface="+mn-cs"/>
              </a:defRPr>
            </a:lvl2pPr>
            <a:lvl3pPr algn="l" rtl="0" fontAlgn="base">
              <a:spcBef>
                <a:spcPct val="0"/>
              </a:spcBef>
              <a:spcAft>
                <a:spcPct val="0"/>
              </a:spcAft>
              <a:defRPr sz="2800" b="1">
                <a:solidFill>
                  <a:schemeClr val="dk1"/>
                </a:solidFill>
                <a:latin typeface="+mn-lt"/>
                <a:ea typeface="+mn-ea"/>
                <a:cs typeface="+mn-cs"/>
              </a:defRPr>
            </a:lvl3pPr>
            <a:lvl4pPr algn="l" rtl="0" fontAlgn="base">
              <a:spcBef>
                <a:spcPct val="0"/>
              </a:spcBef>
              <a:spcAft>
                <a:spcPct val="0"/>
              </a:spcAft>
              <a:defRPr sz="2800" b="1">
                <a:solidFill>
                  <a:schemeClr val="dk1"/>
                </a:solidFill>
                <a:latin typeface="+mn-lt"/>
                <a:ea typeface="+mn-ea"/>
                <a:cs typeface="+mn-cs"/>
              </a:defRPr>
            </a:lvl4pPr>
            <a:lvl5pPr algn="l" rtl="0" fontAlgn="base">
              <a:spcBef>
                <a:spcPct val="0"/>
              </a:spcBef>
              <a:spcAft>
                <a:spcPct val="0"/>
              </a:spcAft>
              <a:defRPr sz="2800" b="1">
                <a:solidFill>
                  <a:schemeClr val="dk1"/>
                </a:solidFill>
                <a:latin typeface="+mn-lt"/>
                <a:ea typeface="+mn-ea"/>
                <a:cs typeface="+mn-cs"/>
              </a:defRPr>
            </a:lvl5pPr>
            <a:lvl6pPr marL="457200" algn="l" rtl="0" fontAlgn="base">
              <a:spcBef>
                <a:spcPct val="0"/>
              </a:spcBef>
              <a:spcAft>
                <a:spcPct val="0"/>
              </a:spcAft>
              <a:defRPr sz="2800" b="1">
                <a:solidFill>
                  <a:schemeClr val="dk1"/>
                </a:solidFill>
                <a:latin typeface="+mn-lt"/>
                <a:ea typeface="+mn-ea"/>
                <a:cs typeface="+mn-cs"/>
              </a:defRPr>
            </a:lvl6pPr>
            <a:lvl7pPr marL="914400" algn="l" rtl="0" fontAlgn="base">
              <a:spcBef>
                <a:spcPct val="0"/>
              </a:spcBef>
              <a:spcAft>
                <a:spcPct val="0"/>
              </a:spcAft>
              <a:defRPr sz="2800" b="1">
                <a:solidFill>
                  <a:schemeClr val="dk1"/>
                </a:solidFill>
                <a:latin typeface="+mn-lt"/>
                <a:ea typeface="+mn-ea"/>
                <a:cs typeface="+mn-cs"/>
              </a:defRPr>
            </a:lvl7pPr>
            <a:lvl8pPr marL="1371600" algn="l" rtl="0" fontAlgn="base">
              <a:spcBef>
                <a:spcPct val="0"/>
              </a:spcBef>
              <a:spcAft>
                <a:spcPct val="0"/>
              </a:spcAft>
              <a:defRPr sz="2800" b="1">
                <a:solidFill>
                  <a:schemeClr val="dk1"/>
                </a:solidFill>
                <a:latin typeface="+mn-lt"/>
                <a:ea typeface="+mn-ea"/>
                <a:cs typeface="+mn-cs"/>
              </a:defRPr>
            </a:lvl8pPr>
            <a:lvl9pPr marL="1828800" algn="l" rtl="0" fontAlgn="base">
              <a:spcBef>
                <a:spcPct val="0"/>
              </a:spcBef>
              <a:spcAft>
                <a:spcPct val="0"/>
              </a:spcAft>
              <a:defRPr sz="2800" b="1">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8000"/>
                </a:solidFill>
                <a:effectLst/>
                <a:uLnTx/>
                <a:uFillTx/>
                <a:latin typeface="Arial"/>
                <a:ea typeface="宋体"/>
                <a:cs typeface="+mn-cs"/>
              </a:rPr>
              <a:t>Visual Studio</a:t>
            </a:r>
            <a:endParaRPr kumimoji="0" lang="zh-CN" altLang="en-US" sz="2800" b="1" i="0" u="none" strike="noStrike" kern="0" cap="none" spc="0" normalizeH="0" baseline="0" noProof="0" dirty="0">
              <a:ln>
                <a:noFill/>
              </a:ln>
              <a:solidFill>
                <a:srgbClr val="008000"/>
              </a:solidFill>
              <a:effectLst/>
              <a:uLnTx/>
              <a:uFillTx/>
              <a:latin typeface="Arial"/>
              <a:ea typeface="宋体"/>
              <a:cs typeface="+mn-cs"/>
            </a:endParaRPr>
          </a:p>
        </p:txBody>
      </p:sp>
      <p:sp>
        <p:nvSpPr>
          <p:cNvPr id="6" name="矩形 5">
            <a:extLst>
              <a:ext uri="{FF2B5EF4-FFF2-40B4-BE49-F238E27FC236}">
                <a16:creationId xmlns:a16="http://schemas.microsoft.com/office/drawing/2014/main" id="{12F1D65E-D453-47C7-B6E2-8D2977F663A4}"/>
              </a:ext>
            </a:extLst>
          </p:cNvPr>
          <p:cNvSpPr/>
          <p:nvPr/>
        </p:nvSpPr>
        <p:spPr>
          <a:xfrm>
            <a:off x="5220072" y="1484784"/>
            <a:ext cx="3730508" cy="1200329"/>
          </a:xfrm>
          <a:prstGeom prst="rect">
            <a:avLst/>
          </a:prstGeom>
          <a:ln w="19050">
            <a:solidFill>
              <a:srgbClr val="FF6600"/>
            </a:solidFill>
          </a:ln>
        </p:spPr>
        <p:txBody>
          <a:bodyPr wrap="none">
            <a:spAutoFit/>
          </a:bodyPr>
          <a:lstStyle/>
          <a:p>
            <a:pPr algn="l"/>
            <a:r>
              <a:rPr lang="zh-CN" altLang="en-US" dirty="0">
                <a:cs typeface="Times New Roman" pitchFamily="18" charset="0"/>
              </a:rPr>
              <a:t>在</a:t>
            </a:r>
            <a:r>
              <a:rPr lang="en-US" altLang="zh-CN" dirty="0">
                <a:cs typeface="Times New Roman" pitchFamily="18" charset="0"/>
              </a:rPr>
              <a:t>C</a:t>
            </a:r>
            <a:r>
              <a:rPr lang="zh-CN" altLang="en-US" dirty="0">
                <a:cs typeface="Times New Roman" pitchFamily="18" charset="0"/>
              </a:rPr>
              <a:t>语言中，</a:t>
            </a:r>
            <a:endParaRPr lang="en-US" altLang="zh-CN" dirty="0">
              <a:cs typeface="Times New Roman" pitchFamily="18" charset="0"/>
            </a:endParaRPr>
          </a:p>
          <a:p>
            <a:pPr algn="l"/>
            <a:r>
              <a:rPr lang="zh-CN" altLang="en-US" dirty="0">
                <a:cs typeface="Times New Roman" pitchFamily="18" charset="0"/>
              </a:rPr>
              <a:t>用 </a:t>
            </a:r>
            <a:r>
              <a:rPr lang="en-US" altLang="zh-CN" dirty="0">
                <a:cs typeface="Times New Roman" pitchFamily="18" charset="0"/>
              </a:rPr>
              <a:t>clock</a:t>
            </a:r>
            <a:r>
              <a:rPr lang="en-US" altLang="zh-CN" dirty="0">
                <a:latin typeface="+mn-ea"/>
                <a:ea typeface="+mn-ea"/>
                <a:cs typeface="Times New Roman" pitchFamily="18" charset="0"/>
              </a:rPr>
              <a:t>()</a:t>
            </a:r>
            <a:r>
              <a:rPr lang="zh-CN" altLang="en-US" dirty="0">
                <a:cs typeface="Times New Roman" pitchFamily="18" charset="0"/>
              </a:rPr>
              <a:t>函数测量时间：</a:t>
            </a:r>
            <a:endParaRPr lang="en-US" altLang="zh-CN" dirty="0">
              <a:cs typeface="Times New Roman" pitchFamily="18" charset="0"/>
            </a:endParaRPr>
          </a:p>
          <a:p>
            <a:pPr algn="l"/>
            <a:r>
              <a:rPr lang="zh-CN" altLang="en-US" dirty="0">
                <a:cs typeface="Times New Roman" pitchFamily="18" charset="0"/>
              </a:rPr>
              <a:t>精确到</a:t>
            </a:r>
            <a:r>
              <a:rPr lang="zh-CN" altLang="en-US" dirty="0">
                <a:solidFill>
                  <a:srgbClr val="FF0000"/>
                </a:solidFill>
                <a:cs typeface="Times New Roman" pitchFamily="18" charset="0"/>
              </a:rPr>
              <a:t>毫秒</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灯片编号占位符 3"/>
          <p:cNvSpPr>
            <a:spLocks noGrp="1"/>
          </p:cNvSpPr>
          <p:nvPr>
            <p:ph type="sldNum" sz="quarter" idx="11"/>
          </p:nvPr>
        </p:nvSpPr>
        <p:spPr>
          <a:noFill/>
        </p:spPr>
        <p:txBody>
          <a:bodyPr/>
          <a:lstStyle/>
          <a:p>
            <a:fld id="{7444FEB8-EB50-4519-8E1F-F14EA57E7CBE}" type="slidenum">
              <a:rPr lang="zh-CN" altLang="en-US"/>
              <a:pPr/>
              <a:t>119</a:t>
            </a:fld>
            <a:endParaRPr lang="en-US" altLang="zh-CN"/>
          </a:p>
        </p:txBody>
      </p:sp>
      <p:sp>
        <p:nvSpPr>
          <p:cNvPr id="103" name="标题 1">
            <a:extLst>
              <a:ext uri="{FF2B5EF4-FFF2-40B4-BE49-F238E27FC236}">
                <a16:creationId xmlns:a16="http://schemas.microsoft.com/office/drawing/2014/main" id="{C54D96D9-9901-4A8C-A036-FDCA8045EEF8}"/>
              </a:ext>
            </a:extLst>
          </p:cNvPr>
          <p:cNvSpPr txBox="1">
            <a:spLocks/>
          </p:cNvSpPr>
          <p:nvPr/>
        </p:nvSpPr>
        <p:spPr bwMode="auto">
          <a:xfrm>
            <a:off x="457200" y="529208"/>
            <a:ext cx="8229600" cy="5238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800" b="1">
                <a:solidFill>
                  <a:schemeClr val="bg2"/>
                </a:solidFill>
                <a:latin typeface="+mj-lt"/>
                <a:ea typeface="+mj-ea"/>
                <a:cs typeface="+mj-cs"/>
              </a:defRPr>
            </a:lvl1pPr>
            <a:lvl2pPr algn="l" rtl="0" fontAlgn="base">
              <a:spcBef>
                <a:spcPct val="0"/>
              </a:spcBef>
              <a:spcAft>
                <a:spcPct val="0"/>
              </a:spcAft>
              <a:defRPr sz="2800" b="1">
                <a:solidFill>
                  <a:schemeClr val="bg2"/>
                </a:solidFill>
                <a:latin typeface="Arial" pitchFamily="34" charset="0"/>
                <a:ea typeface="黑体" pitchFamily="49" charset="-122"/>
              </a:defRPr>
            </a:lvl2pPr>
            <a:lvl3pPr algn="l" rtl="0" fontAlgn="base">
              <a:spcBef>
                <a:spcPct val="0"/>
              </a:spcBef>
              <a:spcAft>
                <a:spcPct val="0"/>
              </a:spcAft>
              <a:defRPr sz="2800" b="1">
                <a:solidFill>
                  <a:schemeClr val="bg2"/>
                </a:solidFill>
                <a:latin typeface="Arial" pitchFamily="34" charset="0"/>
                <a:ea typeface="黑体" pitchFamily="49" charset="-122"/>
              </a:defRPr>
            </a:lvl3pPr>
            <a:lvl4pPr algn="l" rtl="0" fontAlgn="base">
              <a:spcBef>
                <a:spcPct val="0"/>
              </a:spcBef>
              <a:spcAft>
                <a:spcPct val="0"/>
              </a:spcAft>
              <a:defRPr sz="2800" b="1">
                <a:solidFill>
                  <a:schemeClr val="bg2"/>
                </a:solidFill>
                <a:latin typeface="Arial" pitchFamily="34" charset="0"/>
                <a:ea typeface="黑体" pitchFamily="49" charset="-122"/>
              </a:defRPr>
            </a:lvl4pPr>
            <a:lvl5pPr algn="l" rtl="0" fontAlgn="base">
              <a:spcBef>
                <a:spcPct val="0"/>
              </a:spcBef>
              <a:spcAft>
                <a:spcPct val="0"/>
              </a:spcAft>
              <a:defRPr sz="2800" b="1">
                <a:solidFill>
                  <a:schemeClr val="bg2"/>
                </a:solidFill>
                <a:latin typeface="Arial" pitchFamily="34" charset="0"/>
                <a:ea typeface="黑体" pitchFamily="49" charset="-122"/>
              </a:defRPr>
            </a:lvl5pPr>
            <a:lvl6pPr marL="457200" algn="l" rtl="0" fontAlgn="base">
              <a:spcBef>
                <a:spcPct val="0"/>
              </a:spcBef>
              <a:spcAft>
                <a:spcPct val="0"/>
              </a:spcAft>
              <a:defRPr sz="2800" b="1">
                <a:solidFill>
                  <a:schemeClr val="bg2"/>
                </a:solidFill>
                <a:latin typeface="Arial" pitchFamily="34" charset="0"/>
                <a:ea typeface="黑体" pitchFamily="49" charset="-122"/>
              </a:defRPr>
            </a:lvl6pPr>
            <a:lvl7pPr marL="914400" algn="l" rtl="0" fontAlgn="base">
              <a:spcBef>
                <a:spcPct val="0"/>
              </a:spcBef>
              <a:spcAft>
                <a:spcPct val="0"/>
              </a:spcAft>
              <a:defRPr sz="2800" b="1">
                <a:solidFill>
                  <a:schemeClr val="bg2"/>
                </a:solidFill>
                <a:latin typeface="Arial" pitchFamily="34" charset="0"/>
                <a:ea typeface="黑体" pitchFamily="49" charset="-122"/>
              </a:defRPr>
            </a:lvl7pPr>
            <a:lvl8pPr marL="1371600" algn="l" rtl="0" fontAlgn="base">
              <a:spcBef>
                <a:spcPct val="0"/>
              </a:spcBef>
              <a:spcAft>
                <a:spcPct val="0"/>
              </a:spcAft>
              <a:defRPr sz="2800" b="1">
                <a:solidFill>
                  <a:schemeClr val="bg2"/>
                </a:solidFill>
                <a:latin typeface="Arial" pitchFamily="34" charset="0"/>
                <a:ea typeface="黑体" pitchFamily="49" charset="-122"/>
              </a:defRPr>
            </a:lvl8pPr>
            <a:lvl9pPr marL="1828800" algn="l" rtl="0" fontAlgn="base">
              <a:spcBef>
                <a:spcPct val="0"/>
              </a:spcBef>
              <a:spcAft>
                <a:spcPct val="0"/>
              </a:spcAft>
              <a:defRPr sz="2800" b="1">
                <a:solidFill>
                  <a:schemeClr val="bg2"/>
                </a:solidFill>
                <a:latin typeface="Arial" pitchFamily="34" charset="0"/>
                <a:ea typeface="黑体"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0" cap="none" spc="0" normalizeH="0" baseline="0" noProof="0">
                <a:ln>
                  <a:noFill/>
                </a:ln>
                <a:solidFill>
                  <a:srgbClr val="00007D"/>
                </a:solidFill>
                <a:effectLst/>
                <a:uLnTx/>
                <a:uFillTx/>
                <a:latin typeface="Arial"/>
                <a:ea typeface="黑体"/>
                <a:cs typeface="+mj-cs"/>
              </a:rPr>
              <a:t>运行结果：</a:t>
            </a:r>
            <a:endParaRPr kumimoji="0" lang="zh-CN" altLang="en-US" sz="2800" b="1" i="0" u="none" strike="noStrike" kern="0" cap="none" spc="0" normalizeH="0" baseline="0" noProof="0" dirty="0">
              <a:ln>
                <a:noFill/>
              </a:ln>
              <a:solidFill>
                <a:srgbClr val="00007D"/>
              </a:solidFill>
              <a:effectLst/>
              <a:uLnTx/>
              <a:uFillTx/>
              <a:latin typeface="Arial"/>
              <a:ea typeface="黑体"/>
              <a:cs typeface="+mj-cs"/>
            </a:endParaRPr>
          </a:p>
        </p:txBody>
      </p:sp>
      <p:pic>
        <p:nvPicPr>
          <p:cNvPr id="104" name="Picture 2">
            <a:extLst>
              <a:ext uri="{FF2B5EF4-FFF2-40B4-BE49-F238E27FC236}">
                <a16:creationId xmlns:a16="http://schemas.microsoft.com/office/drawing/2014/main" id="{CB59C234-10F3-4A0C-AA73-9604FD71D7EA}"/>
              </a:ext>
            </a:extLst>
          </p:cNvPr>
          <p:cNvPicPr>
            <a:picLocks noChangeAspect="1" noChangeArrowheads="1"/>
          </p:cNvPicPr>
          <p:nvPr/>
        </p:nvPicPr>
        <p:blipFill>
          <a:blip r:embed="rId4" cstate="print"/>
          <a:srcRect/>
          <a:stretch>
            <a:fillRect/>
          </a:stretch>
        </p:blipFill>
        <p:spPr bwMode="auto">
          <a:xfrm>
            <a:off x="251520" y="1196752"/>
            <a:ext cx="8410268" cy="4536504"/>
          </a:xfrm>
          <a:prstGeom prst="rect">
            <a:avLst/>
          </a:prstGeom>
          <a:ln>
            <a:noFill/>
          </a:ln>
          <a:effectLst>
            <a:outerShdw blurRad="292100" dist="139700" dir="2700000" algn="tl" rotWithShape="0">
              <a:srgbClr val="333333">
                <a:alpha val="65000"/>
              </a:srgbClr>
            </a:outerShdw>
          </a:effectLst>
        </p:spPr>
      </p:pic>
      <p:pic>
        <p:nvPicPr>
          <p:cNvPr id="105" name="Picture 3">
            <a:extLst>
              <a:ext uri="{FF2B5EF4-FFF2-40B4-BE49-F238E27FC236}">
                <a16:creationId xmlns:a16="http://schemas.microsoft.com/office/drawing/2014/main" id="{42B51D84-0D46-4F13-A9D7-66F04F6CF879}"/>
              </a:ext>
            </a:extLst>
          </p:cNvPr>
          <p:cNvPicPr>
            <a:picLocks noChangeAspect="1" noChangeArrowheads="1"/>
          </p:cNvPicPr>
          <p:nvPr/>
        </p:nvPicPr>
        <p:blipFill>
          <a:blip r:embed="rId5" cstate="print"/>
          <a:srcRect/>
          <a:stretch>
            <a:fillRect/>
          </a:stretch>
        </p:blipFill>
        <p:spPr bwMode="auto">
          <a:xfrm>
            <a:off x="4283968" y="1700808"/>
            <a:ext cx="4539594" cy="2664296"/>
          </a:xfrm>
          <a:prstGeom prst="rect">
            <a:avLst/>
          </a:prstGeom>
          <a:ln>
            <a:noFill/>
          </a:ln>
          <a:effectLst>
            <a:outerShdw blurRad="292100" dist="139700" dir="2700000" algn="tl" rotWithShape="0">
              <a:srgbClr val="333333">
                <a:alpha val="65000"/>
              </a:srgbClr>
            </a:outerShdw>
          </a:effectLst>
        </p:spPr>
      </p:pic>
    </p:spTree>
    <p:custDataLst>
      <p:tags r:id="rId1"/>
    </p:custData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4"/>
          <p:cNvSpPr>
            <a:spLocks noGrp="1"/>
          </p:cNvSpPr>
          <p:nvPr>
            <p:ph type="sldNum" sz="quarter" idx="11"/>
          </p:nvPr>
        </p:nvSpPr>
        <p:spPr>
          <a:noFill/>
        </p:spPr>
        <p:txBody>
          <a:bodyPr/>
          <a:lstStyle/>
          <a:p>
            <a:fld id="{48304948-543A-4D1F-BB35-F296AC3F400C}" type="slidenum">
              <a:rPr lang="zh-CN" altLang="en-US"/>
              <a:pPr/>
              <a:t>12</a:t>
            </a:fld>
            <a:endParaRPr lang="en-US" altLang="zh-CN"/>
          </a:p>
        </p:txBody>
      </p:sp>
      <p:sp>
        <p:nvSpPr>
          <p:cNvPr id="19459" name="Rectangle 2"/>
          <p:cNvSpPr>
            <a:spLocks noGrp="1" noChangeArrowheads="1"/>
          </p:cNvSpPr>
          <p:nvPr>
            <p:ph type="title"/>
          </p:nvPr>
        </p:nvSpPr>
        <p:spPr/>
        <p:txBody>
          <a:bodyPr/>
          <a:lstStyle/>
          <a:p>
            <a:pPr eaLnBrk="1" hangingPunct="1"/>
            <a:r>
              <a:rPr lang="zh-CN" altLang="en-US" dirty="0"/>
              <a:t>一、发展历史</a:t>
            </a:r>
          </a:p>
        </p:txBody>
      </p:sp>
      <p:sp>
        <p:nvSpPr>
          <p:cNvPr id="19460" name="Rectangle 3"/>
          <p:cNvSpPr>
            <a:spLocks noGrp="1" noChangeArrowheads="1"/>
          </p:cNvSpPr>
          <p:nvPr>
            <p:ph type="body" idx="1"/>
          </p:nvPr>
        </p:nvSpPr>
        <p:spPr>
          <a:xfrm>
            <a:off x="457200" y="568325"/>
            <a:ext cx="8362950" cy="6137275"/>
          </a:xfrm>
        </p:spPr>
        <p:txBody>
          <a:bodyPr/>
          <a:lstStyle/>
          <a:p>
            <a:pPr eaLnBrk="1" hangingPunct="1">
              <a:spcBef>
                <a:spcPts val="300"/>
              </a:spcBef>
            </a:pPr>
            <a:r>
              <a:rPr lang="zh-CN" altLang="en-US" dirty="0"/>
              <a:t>第</a:t>
            </a:r>
            <a:r>
              <a:rPr lang="en-US" altLang="zh-CN" dirty="0"/>
              <a:t>1</a:t>
            </a:r>
            <a:r>
              <a:rPr lang="zh-CN" altLang="en-US" dirty="0"/>
              <a:t>代</a:t>
            </a:r>
            <a:r>
              <a:rPr lang="en-US" altLang="zh-CN" dirty="0">
                <a:latin typeface="宋体" pitchFamily="2" charset="-122"/>
              </a:rPr>
              <a:t>(</a:t>
            </a:r>
            <a:r>
              <a:rPr lang="en-US" altLang="zh-CN" dirty="0"/>
              <a:t>1946</a:t>
            </a:r>
            <a:r>
              <a:rPr lang="zh-CN" altLang="en-US" dirty="0"/>
              <a:t>～</a:t>
            </a:r>
            <a:r>
              <a:rPr lang="en-US" altLang="zh-CN" dirty="0"/>
              <a:t>1957</a:t>
            </a:r>
            <a:r>
              <a:rPr lang="en-US" altLang="zh-CN" dirty="0">
                <a:latin typeface="宋体" pitchFamily="2" charset="-122"/>
              </a:rPr>
              <a:t>)</a:t>
            </a:r>
            <a:r>
              <a:rPr lang="zh-CN" altLang="en-US" dirty="0"/>
              <a:t>：</a:t>
            </a:r>
            <a:r>
              <a:rPr lang="zh-CN" altLang="en-US" dirty="0">
                <a:solidFill>
                  <a:srgbClr val="FF0000"/>
                </a:solidFill>
              </a:rPr>
              <a:t>电子管</a:t>
            </a:r>
            <a:r>
              <a:rPr lang="zh-CN" altLang="en-US" dirty="0"/>
              <a:t>计算机</a:t>
            </a:r>
            <a:endParaRPr lang="en-US" altLang="zh-CN" dirty="0"/>
          </a:p>
          <a:p>
            <a:pPr marL="712788" lvl="1" indent="-355600" eaLnBrk="1" hangingPunct="1">
              <a:spcBef>
                <a:spcPts val="300"/>
              </a:spcBef>
            </a:pPr>
            <a:r>
              <a:rPr lang="zh-CN" altLang="en-US" sz="2400" dirty="0"/>
              <a:t>器件：电磁继电器、电子管</a:t>
            </a:r>
            <a:endParaRPr lang="en-US" altLang="zh-CN" sz="2400" dirty="0"/>
          </a:p>
          <a:p>
            <a:pPr marL="712788" lvl="1" indent="-355600" eaLnBrk="1" hangingPunct="1">
              <a:spcBef>
                <a:spcPts val="300"/>
              </a:spcBef>
            </a:pPr>
            <a:r>
              <a:rPr lang="zh-CN" altLang="en-US" sz="2400" dirty="0"/>
              <a:t>编程：机器语言</a:t>
            </a:r>
            <a:endParaRPr lang="en-US" altLang="zh-CN" sz="2400" dirty="0"/>
          </a:p>
          <a:p>
            <a:pPr marL="712788" lvl="1" indent="-355600" eaLnBrk="1" hangingPunct="1">
              <a:spcBef>
                <a:spcPts val="300"/>
              </a:spcBef>
            </a:pPr>
            <a:r>
              <a:rPr lang="en-US" altLang="zh-CN" sz="2400" dirty="0"/>
              <a:t>Atanasoff-Berry </a:t>
            </a:r>
            <a:r>
              <a:rPr lang="zh-CN" altLang="en-US" sz="2400" dirty="0"/>
              <a:t>计算机（简称</a:t>
            </a:r>
            <a:r>
              <a:rPr lang="en-US" altLang="zh-CN" sz="2400" dirty="0"/>
              <a:t>ABC</a:t>
            </a:r>
            <a:r>
              <a:rPr lang="zh-CN" altLang="en-US" sz="2400" dirty="0"/>
              <a:t>）</a:t>
            </a:r>
            <a:endParaRPr lang="en-US" altLang="zh-CN" sz="2400" dirty="0"/>
          </a:p>
          <a:p>
            <a:pPr marL="1079500" lvl="2" indent="-366713" eaLnBrk="1" hangingPunct="1">
              <a:spcBef>
                <a:spcPts val="300"/>
              </a:spcBef>
            </a:pPr>
            <a:r>
              <a:rPr lang="en-US" altLang="zh-CN" sz="2400" dirty="0"/>
              <a:t>1937</a:t>
            </a:r>
            <a:r>
              <a:rPr lang="zh-CN" altLang="en-US" sz="2400" dirty="0"/>
              <a:t>年～</a:t>
            </a:r>
            <a:r>
              <a:rPr lang="en-US" altLang="zh-CN" sz="2400" dirty="0"/>
              <a:t>1941</a:t>
            </a:r>
            <a:r>
              <a:rPr lang="zh-CN" altLang="en-US" sz="2400" dirty="0"/>
              <a:t>年</a:t>
            </a:r>
            <a:endParaRPr lang="en-US" altLang="zh-CN" sz="2400" dirty="0"/>
          </a:p>
          <a:p>
            <a:pPr marL="1079500" lvl="2" indent="-366713" eaLnBrk="1" hangingPunct="1">
              <a:spcBef>
                <a:spcPts val="300"/>
              </a:spcBef>
            </a:pPr>
            <a:r>
              <a:rPr lang="zh-CN" altLang="en-US" sz="2400" dirty="0"/>
              <a:t>专用计算机，用来求解线性方程系统。</a:t>
            </a:r>
            <a:endParaRPr lang="en-US" altLang="zh-CN" sz="2400" dirty="0"/>
          </a:p>
          <a:p>
            <a:pPr marL="712788" lvl="1" indent="-355600" eaLnBrk="1" hangingPunct="1">
              <a:spcBef>
                <a:spcPts val="300"/>
              </a:spcBef>
            </a:pPr>
            <a:r>
              <a:rPr lang="en-US" altLang="zh-CN" sz="2400" dirty="0"/>
              <a:t>ENIAC</a:t>
            </a:r>
            <a:r>
              <a:rPr lang="zh-CN" altLang="en-US" sz="2400" dirty="0"/>
              <a:t>（</a:t>
            </a:r>
            <a:r>
              <a:rPr lang="en-US" altLang="zh-CN" sz="2400" dirty="0"/>
              <a:t>Electronic Numerical Integrator And Computer</a:t>
            </a:r>
            <a:r>
              <a:rPr lang="zh-CN" altLang="en-US" sz="2400" dirty="0"/>
              <a:t>，电子数字积分计算机）</a:t>
            </a:r>
            <a:endParaRPr lang="en-US" altLang="zh-CN" sz="2400" dirty="0"/>
          </a:p>
          <a:p>
            <a:pPr marL="1079500" lvl="2" indent="-366713" eaLnBrk="1" hangingPunct="1">
              <a:spcBef>
                <a:spcPts val="300"/>
              </a:spcBef>
            </a:pPr>
            <a:r>
              <a:rPr lang="en-US" altLang="zh-CN" sz="2400" dirty="0"/>
              <a:t>1946</a:t>
            </a:r>
            <a:r>
              <a:rPr lang="zh-CN" altLang="en-US" sz="2400" dirty="0"/>
              <a:t>年公布，通用计算机</a:t>
            </a:r>
            <a:endParaRPr lang="en-US" altLang="zh-CN" sz="2400" dirty="0"/>
          </a:p>
          <a:p>
            <a:pPr marL="1079500" lvl="2" indent="-366713" eaLnBrk="1" hangingPunct="1">
              <a:spcBef>
                <a:spcPts val="300"/>
              </a:spcBef>
            </a:pPr>
            <a:r>
              <a:rPr lang="en-US" altLang="zh-CN" sz="2400" dirty="0"/>
              <a:t>17468</a:t>
            </a:r>
            <a:r>
              <a:rPr lang="zh-CN" altLang="en-US" sz="2400" dirty="0"/>
              <a:t>个电子管、约</a:t>
            </a:r>
            <a:r>
              <a:rPr lang="en-US" altLang="zh-CN" sz="2400" dirty="0"/>
              <a:t>10000</a:t>
            </a:r>
            <a:r>
              <a:rPr lang="zh-CN" altLang="en-US" sz="2400" dirty="0"/>
              <a:t>个电容、</a:t>
            </a:r>
            <a:r>
              <a:rPr lang="en-US" altLang="zh-CN" sz="2400" dirty="0"/>
              <a:t>70000</a:t>
            </a:r>
            <a:r>
              <a:rPr lang="zh-CN" altLang="en-US" sz="2400" dirty="0"/>
              <a:t>个电阻，占地</a:t>
            </a:r>
            <a:r>
              <a:rPr lang="en-US" altLang="zh-CN" sz="2400" dirty="0"/>
              <a:t>167</a:t>
            </a:r>
            <a:r>
              <a:rPr lang="zh-CN" altLang="en-US" sz="2400" dirty="0"/>
              <a:t>平方米，重</a:t>
            </a:r>
            <a:r>
              <a:rPr lang="en-US" altLang="zh-CN" sz="2400" dirty="0"/>
              <a:t>30</a:t>
            </a:r>
            <a:r>
              <a:rPr lang="zh-CN" altLang="en-US" sz="2400" dirty="0"/>
              <a:t>吨，功耗</a:t>
            </a:r>
            <a:r>
              <a:rPr lang="en-US" altLang="zh-CN" sz="2400" dirty="0"/>
              <a:t>174</a:t>
            </a:r>
            <a:r>
              <a:rPr lang="zh-CN" altLang="en-US" sz="2400" dirty="0"/>
              <a:t>千瓦，每秒能执行</a:t>
            </a:r>
            <a:r>
              <a:rPr lang="en-US" altLang="zh-CN" sz="2400" dirty="0"/>
              <a:t>5000</a:t>
            </a:r>
            <a:r>
              <a:rPr lang="zh-CN" altLang="en-US" sz="2400" dirty="0"/>
              <a:t>次加法运算。</a:t>
            </a:r>
            <a:endParaRPr lang="en-US" altLang="zh-CN" sz="2400" dirty="0"/>
          </a:p>
          <a:p>
            <a:pPr marL="1079500" lvl="2" indent="-366713" eaLnBrk="1" hangingPunct="1">
              <a:spcBef>
                <a:spcPts val="300"/>
              </a:spcBef>
            </a:pPr>
            <a:r>
              <a:rPr lang="zh-CN" altLang="en-US" sz="2400" dirty="0"/>
              <a:t>用十进制表示数字，算法也以十进制完成。</a:t>
            </a:r>
            <a:endParaRPr lang="en-US" altLang="zh-CN" sz="2400" dirty="0"/>
          </a:p>
          <a:p>
            <a:pPr marL="1079500" lvl="2" indent="-366713" eaLnBrk="1" hangingPunct="1">
              <a:spcBef>
                <a:spcPts val="300"/>
              </a:spcBef>
            </a:pPr>
            <a:r>
              <a:rPr lang="zh-CN" altLang="en-US" sz="2400" dirty="0"/>
              <a:t>编程：手动，通过设置开关和插拔电缆插头实现。</a:t>
            </a:r>
            <a:endParaRPr lang="en-US" altLang="zh-CN" sz="2400" dirty="0"/>
          </a:p>
          <a:p>
            <a:pPr marL="712788" lvl="1" indent="-355600" eaLnBrk="1" hangingPunct="1">
              <a:spcBef>
                <a:spcPts val="300"/>
              </a:spcBef>
            </a:pPr>
            <a:r>
              <a:rPr lang="en-US" altLang="zh-CN" sz="2400" dirty="0"/>
              <a:t>UNIVAC I</a:t>
            </a:r>
            <a:r>
              <a:rPr lang="zh-CN" altLang="en-US" sz="2400" dirty="0"/>
              <a:t>：商用。</a:t>
            </a:r>
          </a:p>
        </p:txBody>
      </p:sp>
      <p:sp>
        <p:nvSpPr>
          <p:cNvPr id="6" name="动作按钮: 信息 5">
            <a:hlinkClick r:id="rId3" action="ppaction://hlinksldjump" highlightClick="1"/>
          </p:cNvPr>
          <p:cNvSpPr/>
          <p:nvPr/>
        </p:nvSpPr>
        <p:spPr bwMode="auto">
          <a:xfrm>
            <a:off x="8172400" y="3212976"/>
            <a:ext cx="432048" cy="432048"/>
          </a:xfrm>
          <a:prstGeom prst="actionButtonInformation">
            <a:avLst/>
          </a:prstGeom>
          <a:ln>
            <a:headEnd type="none" w="med" len="med"/>
            <a:tailEnd type="triangle" w="med" len="lg"/>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383435789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4"/>
          <p:cNvSpPr>
            <a:spLocks noGrp="1"/>
          </p:cNvSpPr>
          <p:nvPr>
            <p:ph type="sldNum" sz="quarter" idx="11"/>
          </p:nvPr>
        </p:nvSpPr>
        <p:spPr>
          <a:noFill/>
        </p:spPr>
        <p:txBody>
          <a:bodyPr/>
          <a:lstStyle/>
          <a:p>
            <a:fld id="{C7B80328-A21E-4978-A1D6-80332A6C048E}" type="slidenum">
              <a:rPr lang="zh-CN" altLang="en-US"/>
              <a:pPr/>
              <a:t>120</a:t>
            </a:fld>
            <a:endParaRPr lang="en-US" altLang="zh-CN"/>
          </a:p>
        </p:txBody>
      </p:sp>
      <p:sp>
        <p:nvSpPr>
          <p:cNvPr id="1179650" name="Rectangle 2"/>
          <p:cNvSpPr>
            <a:spLocks noChangeArrowheads="1"/>
          </p:cNvSpPr>
          <p:nvPr/>
        </p:nvSpPr>
        <p:spPr bwMode="auto">
          <a:xfrm>
            <a:off x="5538788" y="1238250"/>
            <a:ext cx="2566987" cy="576263"/>
          </a:xfrm>
          <a:prstGeom prst="rect">
            <a:avLst/>
          </a:prstGeom>
          <a:solidFill>
            <a:schemeClr val="bg1"/>
          </a:solidFill>
          <a:ln w="9525">
            <a:solidFill>
              <a:schemeClr val="tx1"/>
            </a:solidFill>
            <a:miter lim="800000"/>
            <a:headEnd/>
            <a:tailEnd/>
          </a:ln>
        </p:spPr>
        <p:txBody>
          <a:bodyPr wrap="none" anchor="ctr"/>
          <a:lstStyle/>
          <a:p>
            <a:r>
              <a:rPr lang="en-US" altLang="zh-CN" sz="1800" b="0">
                <a:latin typeface="Arial" charset="0"/>
                <a:cs typeface="Arial" charset="0"/>
              </a:rPr>
              <a:t>Pan ready to fry eggs</a:t>
            </a:r>
          </a:p>
        </p:txBody>
      </p:sp>
      <p:grpSp>
        <p:nvGrpSpPr>
          <p:cNvPr id="83972" name="Group 3"/>
          <p:cNvGrpSpPr>
            <a:grpSpLocks/>
          </p:cNvGrpSpPr>
          <p:nvPr/>
        </p:nvGrpSpPr>
        <p:grpSpPr bwMode="auto">
          <a:xfrm>
            <a:off x="427038" y="3617913"/>
            <a:ext cx="3830637" cy="2544762"/>
            <a:chOff x="257" y="2438"/>
            <a:chExt cx="2413" cy="1603"/>
          </a:xfrm>
        </p:grpSpPr>
        <p:grpSp>
          <p:nvGrpSpPr>
            <p:cNvPr id="84171" name="Group 4"/>
            <p:cNvGrpSpPr>
              <a:grpSpLocks/>
            </p:cNvGrpSpPr>
            <p:nvPr/>
          </p:nvGrpSpPr>
          <p:grpSpPr bwMode="auto">
            <a:xfrm>
              <a:off x="904" y="2583"/>
              <a:ext cx="1557" cy="859"/>
              <a:chOff x="904" y="2583"/>
              <a:chExt cx="1557" cy="859"/>
            </a:xfrm>
          </p:grpSpPr>
          <p:sp>
            <p:nvSpPr>
              <p:cNvPr id="84176" name="AutoShape 5"/>
              <p:cNvSpPr>
                <a:spLocks noChangeArrowheads="1"/>
              </p:cNvSpPr>
              <p:nvPr/>
            </p:nvSpPr>
            <p:spPr bwMode="auto">
              <a:xfrm>
                <a:off x="2351" y="2583"/>
                <a:ext cx="110" cy="859"/>
              </a:xfrm>
              <a:custGeom>
                <a:avLst/>
                <a:gdLst>
                  <a:gd name="T0" fmla="*/ 96 w 21600"/>
                  <a:gd name="T1" fmla="*/ 430 h 21600"/>
                  <a:gd name="T2" fmla="*/ 55 w 21600"/>
                  <a:gd name="T3" fmla="*/ 859 h 21600"/>
                  <a:gd name="T4" fmla="*/ 14 w 21600"/>
                  <a:gd name="T5" fmla="*/ 430 h 21600"/>
                  <a:gd name="T6" fmla="*/ 55 w 21600"/>
                  <a:gd name="T7" fmla="*/ 0 h 21600"/>
                  <a:gd name="T8" fmla="*/ 0 60000 65536"/>
                  <a:gd name="T9" fmla="*/ 0 60000 65536"/>
                  <a:gd name="T10" fmla="*/ 0 60000 65536"/>
                  <a:gd name="T11" fmla="*/ 0 60000 65536"/>
                  <a:gd name="T12" fmla="*/ 4516 w 21600"/>
                  <a:gd name="T13" fmla="*/ 4501 h 21600"/>
                  <a:gd name="T14" fmla="*/ 17084 w 21600"/>
                  <a:gd name="T15" fmla="*/ 17099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headEnd/>
                <a:tailEnd/>
              </a:ln>
            </p:spPr>
            <p:txBody>
              <a:bodyPr wrap="none" anchor="ctr"/>
              <a:lstStyle/>
              <a:p>
                <a:endParaRPr lang="zh-CN" altLang="en-US"/>
              </a:p>
            </p:txBody>
          </p:sp>
          <p:sp>
            <p:nvSpPr>
              <p:cNvPr id="84177" name="AutoShape 6"/>
              <p:cNvSpPr>
                <a:spLocks noChangeArrowheads="1"/>
              </p:cNvSpPr>
              <p:nvPr/>
            </p:nvSpPr>
            <p:spPr bwMode="auto">
              <a:xfrm>
                <a:off x="904" y="2583"/>
                <a:ext cx="110" cy="859"/>
              </a:xfrm>
              <a:custGeom>
                <a:avLst/>
                <a:gdLst>
                  <a:gd name="T0" fmla="*/ 96 w 21600"/>
                  <a:gd name="T1" fmla="*/ 430 h 21600"/>
                  <a:gd name="T2" fmla="*/ 55 w 21600"/>
                  <a:gd name="T3" fmla="*/ 859 h 21600"/>
                  <a:gd name="T4" fmla="*/ 14 w 21600"/>
                  <a:gd name="T5" fmla="*/ 430 h 21600"/>
                  <a:gd name="T6" fmla="*/ 55 w 21600"/>
                  <a:gd name="T7" fmla="*/ 0 h 21600"/>
                  <a:gd name="T8" fmla="*/ 0 60000 65536"/>
                  <a:gd name="T9" fmla="*/ 0 60000 65536"/>
                  <a:gd name="T10" fmla="*/ 0 60000 65536"/>
                  <a:gd name="T11" fmla="*/ 0 60000 65536"/>
                  <a:gd name="T12" fmla="*/ 4516 w 21600"/>
                  <a:gd name="T13" fmla="*/ 4501 h 21600"/>
                  <a:gd name="T14" fmla="*/ 17084 w 21600"/>
                  <a:gd name="T15" fmla="*/ 17099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headEnd/>
                <a:tailEnd/>
              </a:ln>
            </p:spPr>
            <p:txBody>
              <a:bodyPr wrap="none" anchor="ctr"/>
              <a:lstStyle/>
              <a:p>
                <a:endParaRPr lang="zh-CN" altLang="en-US"/>
              </a:p>
            </p:txBody>
          </p:sp>
        </p:grpSp>
        <p:grpSp>
          <p:nvGrpSpPr>
            <p:cNvPr id="84172" name="Group 7"/>
            <p:cNvGrpSpPr>
              <a:grpSpLocks/>
            </p:cNvGrpSpPr>
            <p:nvPr/>
          </p:nvGrpSpPr>
          <p:grpSpPr bwMode="auto">
            <a:xfrm>
              <a:off x="486" y="3182"/>
              <a:ext cx="1557" cy="859"/>
              <a:chOff x="904" y="2583"/>
              <a:chExt cx="1557" cy="859"/>
            </a:xfrm>
          </p:grpSpPr>
          <p:sp>
            <p:nvSpPr>
              <p:cNvPr id="84174" name="AutoShape 8"/>
              <p:cNvSpPr>
                <a:spLocks noChangeArrowheads="1"/>
              </p:cNvSpPr>
              <p:nvPr/>
            </p:nvSpPr>
            <p:spPr bwMode="auto">
              <a:xfrm>
                <a:off x="2351" y="2583"/>
                <a:ext cx="110" cy="859"/>
              </a:xfrm>
              <a:custGeom>
                <a:avLst/>
                <a:gdLst>
                  <a:gd name="T0" fmla="*/ 96 w 21600"/>
                  <a:gd name="T1" fmla="*/ 430 h 21600"/>
                  <a:gd name="T2" fmla="*/ 55 w 21600"/>
                  <a:gd name="T3" fmla="*/ 859 h 21600"/>
                  <a:gd name="T4" fmla="*/ 14 w 21600"/>
                  <a:gd name="T5" fmla="*/ 430 h 21600"/>
                  <a:gd name="T6" fmla="*/ 55 w 21600"/>
                  <a:gd name="T7" fmla="*/ 0 h 21600"/>
                  <a:gd name="T8" fmla="*/ 0 60000 65536"/>
                  <a:gd name="T9" fmla="*/ 0 60000 65536"/>
                  <a:gd name="T10" fmla="*/ 0 60000 65536"/>
                  <a:gd name="T11" fmla="*/ 0 60000 65536"/>
                  <a:gd name="T12" fmla="*/ 4516 w 21600"/>
                  <a:gd name="T13" fmla="*/ 4501 h 21600"/>
                  <a:gd name="T14" fmla="*/ 17084 w 21600"/>
                  <a:gd name="T15" fmla="*/ 17099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headEnd/>
                <a:tailEnd/>
              </a:ln>
            </p:spPr>
            <p:txBody>
              <a:bodyPr wrap="none" anchor="ctr"/>
              <a:lstStyle/>
              <a:p>
                <a:endParaRPr lang="zh-CN" altLang="en-US"/>
              </a:p>
            </p:txBody>
          </p:sp>
          <p:sp>
            <p:nvSpPr>
              <p:cNvPr id="84175" name="AutoShape 9"/>
              <p:cNvSpPr>
                <a:spLocks noChangeArrowheads="1"/>
              </p:cNvSpPr>
              <p:nvPr/>
            </p:nvSpPr>
            <p:spPr bwMode="auto">
              <a:xfrm>
                <a:off x="904" y="2583"/>
                <a:ext cx="110" cy="859"/>
              </a:xfrm>
              <a:custGeom>
                <a:avLst/>
                <a:gdLst>
                  <a:gd name="T0" fmla="*/ 96 w 21600"/>
                  <a:gd name="T1" fmla="*/ 430 h 21600"/>
                  <a:gd name="T2" fmla="*/ 55 w 21600"/>
                  <a:gd name="T3" fmla="*/ 859 h 21600"/>
                  <a:gd name="T4" fmla="*/ 14 w 21600"/>
                  <a:gd name="T5" fmla="*/ 430 h 21600"/>
                  <a:gd name="T6" fmla="*/ 55 w 21600"/>
                  <a:gd name="T7" fmla="*/ 0 h 21600"/>
                  <a:gd name="T8" fmla="*/ 0 60000 65536"/>
                  <a:gd name="T9" fmla="*/ 0 60000 65536"/>
                  <a:gd name="T10" fmla="*/ 0 60000 65536"/>
                  <a:gd name="T11" fmla="*/ 0 60000 65536"/>
                  <a:gd name="T12" fmla="*/ 4516 w 21600"/>
                  <a:gd name="T13" fmla="*/ 4501 h 21600"/>
                  <a:gd name="T14" fmla="*/ 17084 w 21600"/>
                  <a:gd name="T15" fmla="*/ 17099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headEnd/>
                <a:tailEnd/>
              </a:ln>
            </p:spPr>
            <p:txBody>
              <a:bodyPr wrap="none" anchor="ctr"/>
              <a:lstStyle/>
              <a:p>
                <a:endParaRPr lang="zh-CN" altLang="en-US"/>
              </a:p>
            </p:txBody>
          </p:sp>
        </p:grpSp>
        <p:sp>
          <p:nvSpPr>
            <p:cNvPr id="84173" name="AutoShape 10"/>
            <p:cNvSpPr>
              <a:spLocks noChangeArrowheads="1"/>
            </p:cNvSpPr>
            <p:nvPr/>
          </p:nvSpPr>
          <p:spPr bwMode="auto">
            <a:xfrm>
              <a:off x="257" y="2438"/>
              <a:ext cx="2413" cy="871"/>
            </a:xfrm>
            <a:prstGeom prst="parallelogram">
              <a:avLst>
                <a:gd name="adj" fmla="val 69259"/>
              </a:avLst>
            </a:prstGeom>
            <a:solidFill>
              <a:schemeClr val="bg1"/>
            </a:solidFill>
            <a:ln w="28575">
              <a:solidFill>
                <a:schemeClr val="tx1"/>
              </a:solidFill>
              <a:miter lim="800000"/>
              <a:headEnd/>
              <a:tailEnd/>
            </a:ln>
          </p:spPr>
          <p:txBody>
            <a:bodyPr wrap="none" anchor="ctr"/>
            <a:lstStyle/>
            <a:p>
              <a:endParaRPr lang="zh-CN" altLang="en-US"/>
            </a:p>
          </p:txBody>
        </p:sp>
      </p:grpSp>
      <p:sp>
        <p:nvSpPr>
          <p:cNvPr id="83973" name="Line 11"/>
          <p:cNvSpPr>
            <a:spLocks noChangeShapeType="1"/>
          </p:cNvSpPr>
          <p:nvPr/>
        </p:nvSpPr>
        <p:spPr bwMode="auto">
          <a:xfrm>
            <a:off x="1409700" y="3609975"/>
            <a:ext cx="1295400" cy="19050"/>
          </a:xfrm>
          <a:prstGeom prst="line">
            <a:avLst/>
          </a:prstGeom>
          <a:noFill/>
          <a:ln w="57150">
            <a:solidFill>
              <a:schemeClr val="bg1"/>
            </a:solidFill>
            <a:round/>
            <a:headEnd/>
            <a:tailEnd/>
          </a:ln>
        </p:spPr>
        <p:txBody>
          <a:bodyPr/>
          <a:lstStyle/>
          <a:p>
            <a:endParaRPr lang="zh-CN" altLang="en-US"/>
          </a:p>
        </p:txBody>
      </p:sp>
      <p:sp>
        <p:nvSpPr>
          <p:cNvPr id="83974" name="Line 12"/>
          <p:cNvSpPr>
            <a:spLocks noChangeShapeType="1"/>
          </p:cNvSpPr>
          <p:nvPr/>
        </p:nvSpPr>
        <p:spPr bwMode="auto">
          <a:xfrm>
            <a:off x="2868613" y="3611563"/>
            <a:ext cx="1295400" cy="19050"/>
          </a:xfrm>
          <a:prstGeom prst="line">
            <a:avLst/>
          </a:prstGeom>
          <a:noFill/>
          <a:ln w="57150">
            <a:solidFill>
              <a:schemeClr val="bg1"/>
            </a:solidFill>
            <a:round/>
            <a:headEnd/>
            <a:tailEnd/>
          </a:ln>
        </p:spPr>
        <p:txBody>
          <a:bodyPr/>
          <a:lstStyle/>
          <a:p>
            <a:endParaRPr lang="zh-CN" altLang="en-US"/>
          </a:p>
        </p:txBody>
      </p:sp>
      <p:sp>
        <p:nvSpPr>
          <p:cNvPr id="1179661" name="Freeform 13"/>
          <p:cNvSpPr>
            <a:spLocks/>
          </p:cNvSpPr>
          <p:nvPr/>
        </p:nvSpPr>
        <p:spPr bwMode="auto">
          <a:xfrm>
            <a:off x="3873500" y="4435475"/>
            <a:ext cx="1954213" cy="1184275"/>
          </a:xfrm>
          <a:custGeom>
            <a:avLst/>
            <a:gdLst>
              <a:gd name="T0" fmla="*/ 128 w 1231"/>
              <a:gd name="T1" fmla="*/ 234 h 746"/>
              <a:gd name="T2" fmla="*/ 0 w 1231"/>
              <a:gd name="T3" fmla="*/ 350 h 746"/>
              <a:gd name="T4" fmla="*/ 13 w 1231"/>
              <a:gd name="T5" fmla="*/ 437 h 746"/>
              <a:gd name="T6" fmla="*/ 72 w 1231"/>
              <a:gd name="T7" fmla="*/ 438 h 746"/>
              <a:gd name="T8" fmla="*/ 192 w 1231"/>
              <a:gd name="T9" fmla="*/ 390 h 746"/>
              <a:gd name="T10" fmla="*/ 218 w 1231"/>
              <a:gd name="T11" fmla="*/ 525 h 746"/>
              <a:gd name="T12" fmla="*/ 80 w 1231"/>
              <a:gd name="T13" fmla="*/ 622 h 746"/>
              <a:gd name="T14" fmla="*/ 64 w 1231"/>
              <a:gd name="T15" fmla="*/ 710 h 746"/>
              <a:gd name="T16" fmla="*/ 103 w 1231"/>
              <a:gd name="T17" fmla="*/ 740 h 746"/>
              <a:gd name="T18" fmla="*/ 168 w 1231"/>
              <a:gd name="T19" fmla="*/ 742 h 746"/>
              <a:gd name="T20" fmla="*/ 295 w 1231"/>
              <a:gd name="T21" fmla="*/ 702 h 746"/>
              <a:gd name="T22" fmla="*/ 514 w 1231"/>
              <a:gd name="T23" fmla="*/ 613 h 746"/>
              <a:gd name="T24" fmla="*/ 591 w 1231"/>
              <a:gd name="T25" fmla="*/ 588 h 746"/>
              <a:gd name="T26" fmla="*/ 616 w 1231"/>
              <a:gd name="T27" fmla="*/ 626 h 746"/>
              <a:gd name="T28" fmla="*/ 655 w 1231"/>
              <a:gd name="T29" fmla="*/ 639 h 746"/>
              <a:gd name="T30" fmla="*/ 693 w 1231"/>
              <a:gd name="T31" fmla="*/ 626 h 746"/>
              <a:gd name="T32" fmla="*/ 744 w 1231"/>
              <a:gd name="T33" fmla="*/ 566 h 746"/>
              <a:gd name="T34" fmla="*/ 832 w 1231"/>
              <a:gd name="T35" fmla="*/ 550 h 746"/>
              <a:gd name="T36" fmla="*/ 928 w 1231"/>
              <a:gd name="T37" fmla="*/ 438 h 746"/>
              <a:gd name="T38" fmla="*/ 1117 w 1231"/>
              <a:gd name="T39" fmla="*/ 386 h 746"/>
              <a:gd name="T40" fmla="*/ 1194 w 1231"/>
              <a:gd name="T41" fmla="*/ 361 h 746"/>
              <a:gd name="T42" fmla="*/ 1220 w 1231"/>
              <a:gd name="T43" fmla="*/ 323 h 746"/>
              <a:gd name="T44" fmla="*/ 1117 w 1231"/>
              <a:gd name="T45" fmla="*/ 209 h 746"/>
              <a:gd name="T46" fmla="*/ 1079 w 1231"/>
              <a:gd name="T47" fmla="*/ 95 h 746"/>
              <a:gd name="T48" fmla="*/ 1027 w 1231"/>
              <a:gd name="T49" fmla="*/ 83 h 746"/>
              <a:gd name="T50" fmla="*/ 648 w 1231"/>
              <a:gd name="T51" fmla="*/ 70 h 746"/>
              <a:gd name="T52" fmla="*/ 576 w 1231"/>
              <a:gd name="T53" fmla="*/ 6 h 746"/>
              <a:gd name="T54" fmla="*/ 448 w 1231"/>
              <a:gd name="T55" fmla="*/ 54 h 746"/>
              <a:gd name="T56" fmla="*/ 167 w 1231"/>
              <a:gd name="T57" fmla="*/ 70 h 746"/>
              <a:gd name="T58" fmla="*/ 64 w 1231"/>
              <a:gd name="T59" fmla="*/ 86 h 746"/>
              <a:gd name="T60" fmla="*/ 26 w 1231"/>
              <a:gd name="T61" fmla="*/ 159 h 746"/>
              <a:gd name="T62" fmla="*/ 128 w 1231"/>
              <a:gd name="T63" fmla="*/ 234 h 74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231"/>
              <a:gd name="T97" fmla="*/ 0 h 746"/>
              <a:gd name="T98" fmla="*/ 1231 w 1231"/>
              <a:gd name="T99" fmla="*/ 746 h 74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231" h="746">
                <a:moveTo>
                  <a:pt x="128" y="234"/>
                </a:moveTo>
                <a:cubicBezTo>
                  <a:pt x="96" y="299"/>
                  <a:pt x="40" y="290"/>
                  <a:pt x="0" y="350"/>
                </a:cubicBezTo>
                <a:cubicBezTo>
                  <a:pt x="5" y="362"/>
                  <a:pt x="0" y="430"/>
                  <a:pt x="13" y="437"/>
                </a:cubicBezTo>
                <a:cubicBezTo>
                  <a:pt x="26" y="443"/>
                  <a:pt x="60" y="441"/>
                  <a:pt x="72" y="438"/>
                </a:cubicBezTo>
                <a:cubicBezTo>
                  <a:pt x="207" y="408"/>
                  <a:pt x="105" y="418"/>
                  <a:pt x="192" y="390"/>
                </a:cubicBezTo>
                <a:cubicBezTo>
                  <a:pt x="258" y="402"/>
                  <a:pt x="297" y="402"/>
                  <a:pt x="218" y="525"/>
                </a:cubicBezTo>
                <a:cubicBezTo>
                  <a:pt x="204" y="562"/>
                  <a:pt x="106" y="591"/>
                  <a:pt x="80" y="622"/>
                </a:cubicBezTo>
                <a:cubicBezTo>
                  <a:pt x="75" y="635"/>
                  <a:pt x="64" y="710"/>
                  <a:pt x="64" y="710"/>
                </a:cubicBezTo>
                <a:cubicBezTo>
                  <a:pt x="69" y="722"/>
                  <a:pt x="90" y="735"/>
                  <a:pt x="103" y="740"/>
                </a:cubicBezTo>
                <a:cubicBezTo>
                  <a:pt x="119" y="746"/>
                  <a:pt x="150" y="745"/>
                  <a:pt x="168" y="742"/>
                </a:cubicBezTo>
                <a:cubicBezTo>
                  <a:pt x="223" y="731"/>
                  <a:pt x="239" y="711"/>
                  <a:pt x="295" y="702"/>
                </a:cubicBezTo>
                <a:cubicBezTo>
                  <a:pt x="385" y="643"/>
                  <a:pt x="409" y="648"/>
                  <a:pt x="514" y="613"/>
                </a:cubicBezTo>
                <a:cubicBezTo>
                  <a:pt x="539" y="605"/>
                  <a:pt x="591" y="588"/>
                  <a:pt x="591" y="588"/>
                </a:cubicBezTo>
                <a:cubicBezTo>
                  <a:pt x="599" y="601"/>
                  <a:pt x="610" y="612"/>
                  <a:pt x="616" y="626"/>
                </a:cubicBezTo>
                <a:cubicBezTo>
                  <a:pt x="627" y="634"/>
                  <a:pt x="642" y="639"/>
                  <a:pt x="655" y="639"/>
                </a:cubicBezTo>
                <a:cubicBezTo>
                  <a:pt x="666" y="631"/>
                  <a:pt x="682" y="632"/>
                  <a:pt x="693" y="626"/>
                </a:cubicBezTo>
                <a:cubicBezTo>
                  <a:pt x="721" y="612"/>
                  <a:pt x="715" y="576"/>
                  <a:pt x="744" y="566"/>
                </a:cubicBezTo>
                <a:cubicBezTo>
                  <a:pt x="783" y="554"/>
                  <a:pt x="784" y="582"/>
                  <a:pt x="832" y="550"/>
                </a:cubicBezTo>
                <a:cubicBezTo>
                  <a:pt x="888" y="510"/>
                  <a:pt x="872" y="462"/>
                  <a:pt x="928" y="438"/>
                </a:cubicBezTo>
                <a:cubicBezTo>
                  <a:pt x="975" y="411"/>
                  <a:pt x="1062" y="404"/>
                  <a:pt x="1117" y="386"/>
                </a:cubicBezTo>
                <a:cubicBezTo>
                  <a:pt x="1143" y="378"/>
                  <a:pt x="1194" y="361"/>
                  <a:pt x="1194" y="361"/>
                </a:cubicBezTo>
                <a:cubicBezTo>
                  <a:pt x="1202" y="348"/>
                  <a:pt x="1218" y="339"/>
                  <a:pt x="1220" y="323"/>
                </a:cubicBezTo>
                <a:cubicBezTo>
                  <a:pt x="1231" y="217"/>
                  <a:pt x="1192" y="228"/>
                  <a:pt x="1117" y="209"/>
                </a:cubicBezTo>
                <a:cubicBezTo>
                  <a:pt x="1095" y="176"/>
                  <a:pt x="1103" y="129"/>
                  <a:pt x="1079" y="95"/>
                </a:cubicBezTo>
                <a:cubicBezTo>
                  <a:pt x="1069" y="81"/>
                  <a:pt x="1045" y="84"/>
                  <a:pt x="1027" y="83"/>
                </a:cubicBezTo>
                <a:cubicBezTo>
                  <a:pt x="886" y="75"/>
                  <a:pt x="790" y="75"/>
                  <a:pt x="648" y="70"/>
                </a:cubicBezTo>
                <a:cubicBezTo>
                  <a:pt x="656" y="58"/>
                  <a:pt x="591" y="9"/>
                  <a:pt x="576" y="6"/>
                </a:cubicBezTo>
                <a:cubicBezTo>
                  <a:pt x="541" y="0"/>
                  <a:pt x="482" y="46"/>
                  <a:pt x="448" y="54"/>
                </a:cubicBezTo>
                <a:cubicBezTo>
                  <a:pt x="333" y="82"/>
                  <a:pt x="287" y="65"/>
                  <a:pt x="167" y="70"/>
                </a:cubicBezTo>
                <a:cubicBezTo>
                  <a:pt x="125" y="84"/>
                  <a:pt x="106" y="72"/>
                  <a:pt x="64" y="86"/>
                </a:cubicBezTo>
                <a:cubicBezTo>
                  <a:pt x="56" y="98"/>
                  <a:pt x="29" y="144"/>
                  <a:pt x="26" y="159"/>
                </a:cubicBezTo>
                <a:cubicBezTo>
                  <a:pt x="37" y="184"/>
                  <a:pt x="111" y="222"/>
                  <a:pt x="128" y="234"/>
                </a:cubicBezTo>
                <a:close/>
              </a:path>
            </a:pathLst>
          </a:custGeom>
          <a:solidFill>
            <a:srgbClr val="FFFF66"/>
          </a:solidFill>
          <a:ln w="9525">
            <a:solidFill>
              <a:schemeClr val="tx1"/>
            </a:solidFill>
            <a:round/>
            <a:headEnd/>
            <a:tailEnd/>
          </a:ln>
        </p:spPr>
        <p:txBody>
          <a:bodyPr/>
          <a:lstStyle/>
          <a:p>
            <a:endParaRPr lang="zh-CN" altLang="en-US"/>
          </a:p>
        </p:txBody>
      </p:sp>
      <p:grpSp>
        <p:nvGrpSpPr>
          <p:cNvPr id="83976" name="Group 14"/>
          <p:cNvGrpSpPr>
            <a:grpSpLocks/>
          </p:cNvGrpSpPr>
          <p:nvPr/>
        </p:nvGrpSpPr>
        <p:grpSpPr bwMode="auto">
          <a:xfrm>
            <a:off x="5600700" y="2081213"/>
            <a:ext cx="2022475" cy="4418012"/>
            <a:chOff x="3528" y="1311"/>
            <a:chExt cx="1274" cy="2783"/>
          </a:xfrm>
        </p:grpSpPr>
        <p:sp>
          <p:nvSpPr>
            <p:cNvPr id="84169" name="AutoShape 15"/>
            <p:cNvSpPr>
              <a:spLocks noChangeArrowheads="1"/>
            </p:cNvSpPr>
            <p:nvPr/>
          </p:nvSpPr>
          <p:spPr bwMode="auto">
            <a:xfrm>
              <a:off x="3528" y="1311"/>
              <a:ext cx="1274" cy="2783"/>
            </a:xfrm>
            <a:prstGeom prst="roundRect">
              <a:avLst>
                <a:gd name="adj" fmla="val 28028"/>
              </a:avLst>
            </a:prstGeom>
            <a:solidFill>
              <a:schemeClr val="bg1"/>
            </a:solidFill>
            <a:ln w="28575">
              <a:solidFill>
                <a:schemeClr val="tx1"/>
              </a:solidFill>
              <a:round/>
              <a:headEnd/>
              <a:tailEnd/>
            </a:ln>
          </p:spPr>
          <p:txBody>
            <a:bodyPr wrap="none" anchor="ctr"/>
            <a:lstStyle/>
            <a:p>
              <a:endParaRPr lang="zh-CN" altLang="en-US" sz="1800" b="0">
                <a:latin typeface="Arial" charset="0"/>
                <a:cs typeface="Arial" charset="0"/>
              </a:endParaRPr>
            </a:p>
          </p:txBody>
        </p:sp>
        <p:sp>
          <p:nvSpPr>
            <p:cNvPr id="84170" name="Text Box 16"/>
            <p:cNvSpPr txBox="1">
              <a:spLocks noChangeArrowheads="1"/>
            </p:cNvSpPr>
            <p:nvPr/>
          </p:nvSpPr>
          <p:spPr bwMode="auto">
            <a:xfrm>
              <a:off x="3726" y="1327"/>
              <a:ext cx="876" cy="231"/>
            </a:xfrm>
            <a:prstGeom prst="rect">
              <a:avLst/>
            </a:prstGeom>
            <a:noFill/>
            <a:ln w="9525">
              <a:noFill/>
              <a:miter lim="800000"/>
              <a:headEnd/>
              <a:tailEnd/>
            </a:ln>
          </p:spPr>
          <p:txBody>
            <a:bodyPr wrap="none">
              <a:spAutoFit/>
            </a:bodyPr>
            <a:lstStyle/>
            <a:p>
              <a:pPr algn="l"/>
              <a:r>
                <a:rPr lang="en-US" altLang="zh-CN" sz="1800" b="0">
                  <a:latin typeface="Arial" charset="0"/>
                  <a:cs typeface="Arial" charset="0"/>
                </a:rPr>
                <a:t>Refrigerator</a:t>
              </a:r>
            </a:p>
          </p:txBody>
        </p:sp>
      </p:grpSp>
      <p:grpSp>
        <p:nvGrpSpPr>
          <p:cNvPr id="83977" name="Group 17"/>
          <p:cNvGrpSpPr>
            <a:grpSpLocks/>
          </p:cNvGrpSpPr>
          <p:nvPr/>
        </p:nvGrpSpPr>
        <p:grpSpPr bwMode="auto">
          <a:xfrm>
            <a:off x="5861050" y="5275263"/>
            <a:ext cx="1404938" cy="554037"/>
            <a:chOff x="1623" y="1539"/>
            <a:chExt cx="885" cy="349"/>
          </a:xfrm>
        </p:grpSpPr>
        <p:grpSp>
          <p:nvGrpSpPr>
            <p:cNvPr id="84152" name="Group 18"/>
            <p:cNvGrpSpPr>
              <a:grpSpLocks/>
            </p:cNvGrpSpPr>
            <p:nvPr/>
          </p:nvGrpSpPr>
          <p:grpSpPr bwMode="auto">
            <a:xfrm>
              <a:off x="1789" y="1553"/>
              <a:ext cx="609" cy="184"/>
              <a:chOff x="1704" y="1640"/>
              <a:chExt cx="609" cy="184"/>
            </a:xfrm>
          </p:grpSpPr>
          <p:sp>
            <p:nvSpPr>
              <p:cNvPr id="84165" name="Oval 19"/>
              <p:cNvSpPr>
                <a:spLocks noChangeArrowheads="1"/>
              </p:cNvSpPr>
              <p:nvPr/>
            </p:nvSpPr>
            <p:spPr bwMode="auto">
              <a:xfrm>
                <a:off x="1704"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166" name="Oval 20"/>
              <p:cNvSpPr>
                <a:spLocks noChangeArrowheads="1"/>
              </p:cNvSpPr>
              <p:nvPr/>
            </p:nvSpPr>
            <p:spPr bwMode="auto">
              <a:xfrm>
                <a:off x="1862"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167" name="Oval 21"/>
              <p:cNvSpPr>
                <a:spLocks noChangeArrowheads="1"/>
              </p:cNvSpPr>
              <p:nvPr/>
            </p:nvSpPr>
            <p:spPr bwMode="auto">
              <a:xfrm>
                <a:off x="2020"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168" name="Oval 22"/>
              <p:cNvSpPr>
                <a:spLocks noChangeArrowheads="1"/>
              </p:cNvSpPr>
              <p:nvPr/>
            </p:nvSpPr>
            <p:spPr bwMode="auto">
              <a:xfrm>
                <a:off x="2179"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grpSp>
          <p:nvGrpSpPr>
            <p:cNvPr id="84153" name="Group 23"/>
            <p:cNvGrpSpPr>
              <a:grpSpLocks/>
            </p:cNvGrpSpPr>
            <p:nvPr/>
          </p:nvGrpSpPr>
          <p:grpSpPr bwMode="auto">
            <a:xfrm>
              <a:off x="1704" y="1640"/>
              <a:ext cx="609" cy="184"/>
              <a:chOff x="1704" y="1640"/>
              <a:chExt cx="609" cy="184"/>
            </a:xfrm>
          </p:grpSpPr>
          <p:sp>
            <p:nvSpPr>
              <p:cNvPr id="84161" name="Oval 24"/>
              <p:cNvSpPr>
                <a:spLocks noChangeArrowheads="1"/>
              </p:cNvSpPr>
              <p:nvPr/>
            </p:nvSpPr>
            <p:spPr bwMode="auto">
              <a:xfrm>
                <a:off x="1704"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162" name="Oval 25"/>
              <p:cNvSpPr>
                <a:spLocks noChangeArrowheads="1"/>
              </p:cNvSpPr>
              <p:nvPr/>
            </p:nvSpPr>
            <p:spPr bwMode="auto">
              <a:xfrm>
                <a:off x="1862"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163" name="Oval 26"/>
              <p:cNvSpPr>
                <a:spLocks noChangeArrowheads="1"/>
              </p:cNvSpPr>
              <p:nvPr/>
            </p:nvSpPr>
            <p:spPr bwMode="auto">
              <a:xfrm>
                <a:off x="2020"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164" name="Oval 27"/>
              <p:cNvSpPr>
                <a:spLocks noChangeArrowheads="1"/>
              </p:cNvSpPr>
              <p:nvPr/>
            </p:nvSpPr>
            <p:spPr bwMode="auto">
              <a:xfrm>
                <a:off x="2179"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grpSp>
          <p:nvGrpSpPr>
            <p:cNvPr id="84154" name="Group 28"/>
            <p:cNvGrpSpPr>
              <a:grpSpLocks/>
            </p:cNvGrpSpPr>
            <p:nvPr/>
          </p:nvGrpSpPr>
          <p:grpSpPr bwMode="auto">
            <a:xfrm>
              <a:off x="1623" y="1539"/>
              <a:ext cx="885" cy="349"/>
              <a:chOff x="1087" y="2646"/>
              <a:chExt cx="1142" cy="386"/>
            </a:xfrm>
          </p:grpSpPr>
          <p:sp>
            <p:nvSpPr>
              <p:cNvPr id="84155" name="AutoShape 29"/>
              <p:cNvSpPr>
                <a:spLocks noChangeArrowheads="1"/>
              </p:cNvSpPr>
              <p:nvPr/>
            </p:nvSpPr>
            <p:spPr bwMode="auto">
              <a:xfrm>
                <a:off x="1087" y="2861"/>
                <a:ext cx="1005" cy="171"/>
              </a:xfrm>
              <a:prstGeom prst="roundRect">
                <a:avLst>
                  <a:gd name="adj" fmla="val 16667"/>
                </a:avLst>
              </a:prstGeom>
              <a:solidFill>
                <a:schemeClr val="bg1"/>
              </a:solidFill>
              <a:ln w="28575">
                <a:solidFill>
                  <a:schemeClr val="tx1"/>
                </a:solidFill>
                <a:round/>
                <a:headEnd/>
                <a:tailEnd/>
              </a:ln>
            </p:spPr>
            <p:txBody>
              <a:bodyPr wrap="none" anchor="ctr"/>
              <a:lstStyle/>
              <a:p>
                <a:endParaRPr lang="zh-CN" altLang="en-US" sz="1800" b="0">
                  <a:latin typeface="Arial" charset="0"/>
                  <a:cs typeface="Arial" charset="0"/>
                </a:endParaRPr>
              </a:p>
            </p:txBody>
          </p:sp>
          <p:sp>
            <p:nvSpPr>
              <p:cNvPr id="84156" name="Line 30"/>
              <p:cNvSpPr>
                <a:spLocks noChangeShapeType="1"/>
              </p:cNvSpPr>
              <p:nvPr/>
            </p:nvSpPr>
            <p:spPr bwMode="auto">
              <a:xfrm flipV="1">
                <a:off x="1103" y="2660"/>
                <a:ext cx="147" cy="208"/>
              </a:xfrm>
              <a:prstGeom prst="line">
                <a:avLst/>
              </a:prstGeom>
              <a:noFill/>
              <a:ln w="28575">
                <a:solidFill>
                  <a:schemeClr val="tx1"/>
                </a:solidFill>
                <a:round/>
                <a:headEnd/>
                <a:tailEnd/>
              </a:ln>
            </p:spPr>
            <p:txBody>
              <a:bodyPr/>
              <a:lstStyle/>
              <a:p>
                <a:endParaRPr lang="zh-CN" altLang="en-US"/>
              </a:p>
            </p:txBody>
          </p:sp>
          <p:sp>
            <p:nvSpPr>
              <p:cNvPr id="84157" name="Line 31"/>
              <p:cNvSpPr>
                <a:spLocks noChangeShapeType="1"/>
              </p:cNvSpPr>
              <p:nvPr/>
            </p:nvSpPr>
            <p:spPr bwMode="auto">
              <a:xfrm flipV="1">
                <a:off x="2082" y="2806"/>
                <a:ext cx="147" cy="208"/>
              </a:xfrm>
              <a:prstGeom prst="line">
                <a:avLst/>
              </a:prstGeom>
              <a:noFill/>
              <a:ln w="28575">
                <a:solidFill>
                  <a:schemeClr val="tx1"/>
                </a:solidFill>
                <a:round/>
                <a:headEnd/>
                <a:tailEnd/>
              </a:ln>
            </p:spPr>
            <p:txBody>
              <a:bodyPr/>
              <a:lstStyle/>
              <a:p>
                <a:endParaRPr lang="zh-CN" altLang="en-US"/>
              </a:p>
            </p:txBody>
          </p:sp>
          <p:sp>
            <p:nvSpPr>
              <p:cNvPr id="84158" name="Line 32"/>
              <p:cNvSpPr>
                <a:spLocks noChangeShapeType="1"/>
              </p:cNvSpPr>
              <p:nvPr/>
            </p:nvSpPr>
            <p:spPr bwMode="auto">
              <a:xfrm flipV="1">
                <a:off x="2068" y="2646"/>
                <a:ext cx="147" cy="208"/>
              </a:xfrm>
              <a:prstGeom prst="line">
                <a:avLst/>
              </a:prstGeom>
              <a:noFill/>
              <a:ln w="28575">
                <a:solidFill>
                  <a:schemeClr val="tx1"/>
                </a:solidFill>
                <a:round/>
                <a:headEnd/>
                <a:tailEnd/>
              </a:ln>
            </p:spPr>
            <p:txBody>
              <a:bodyPr/>
              <a:lstStyle/>
              <a:p>
                <a:endParaRPr lang="zh-CN" altLang="en-US"/>
              </a:p>
            </p:txBody>
          </p:sp>
          <p:sp>
            <p:nvSpPr>
              <p:cNvPr id="84159" name="Line 33"/>
              <p:cNvSpPr>
                <a:spLocks noChangeShapeType="1"/>
              </p:cNvSpPr>
              <p:nvPr/>
            </p:nvSpPr>
            <p:spPr bwMode="auto">
              <a:xfrm>
                <a:off x="1251" y="2658"/>
                <a:ext cx="968" cy="0"/>
              </a:xfrm>
              <a:prstGeom prst="line">
                <a:avLst/>
              </a:prstGeom>
              <a:noFill/>
              <a:ln w="28575">
                <a:solidFill>
                  <a:schemeClr val="tx1"/>
                </a:solidFill>
                <a:round/>
                <a:headEnd/>
                <a:tailEnd/>
              </a:ln>
            </p:spPr>
            <p:txBody>
              <a:bodyPr/>
              <a:lstStyle/>
              <a:p>
                <a:endParaRPr lang="zh-CN" altLang="en-US"/>
              </a:p>
            </p:txBody>
          </p:sp>
          <p:sp>
            <p:nvSpPr>
              <p:cNvPr id="84160" name="Line 34"/>
              <p:cNvSpPr>
                <a:spLocks noChangeShapeType="1"/>
              </p:cNvSpPr>
              <p:nvPr/>
            </p:nvSpPr>
            <p:spPr bwMode="auto">
              <a:xfrm>
                <a:off x="2205" y="2659"/>
                <a:ext cx="13" cy="172"/>
              </a:xfrm>
              <a:prstGeom prst="line">
                <a:avLst/>
              </a:prstGeom>
              <a:noFill/>
              <a:ln w="28575">
                <a:solidFill>
                  <a:schemeClr val="tx1"/>
                </a:solidFill>
                <a:round/>
                <a:headEnd/>
                <a:tailEnd/>
              </a:ln>
            </p:spPr>
            <p:txBody>
              <a:bodyPr/>
              <a:lstStyle/>
              <a:p>
                <a:endParaRPr lang="zh-CN" altLang="en-US"/>
              </a:p>
            </p:txBody>
          </p:sp>
        </p:grpSp>
      </p:grpSp>
      <p:grpSp>
        <p:nvGrpSpPr>
          <p:cNvPr id="83978" name="Group 35"/>
          <p:cNvGrpSpPr>
            <a:grpSpLocks/>
          </p:cNvGrpSpPr>
          <p:nvPr/>
        </p:nvGrpSpPr>
        <p:grpSpPr bwMode="auto">
          <a:xfrm>
            <a:off x="5864225" y="4946650"/>
            <a:ext cx="1404938" cy="554038"/>
            <a:chOff x="1623" y="1539"/>
            <a:chExt cx="885" cy="349"/>
          </a:xfrm>
        </p:grpSpPr>
        <p:grpSp>
          <p:nvGrpSpPr>
            <p:cNvPr id="84135" name="Group 36"/>
            <p:cNvGrpSpPr>
              <a:grpSpLocks/>
            </p:cNvGrpSpPr>
            <p:nvPr/>
          </p:nvGrpSpPr>
          <p:grpSpPr bwMode="auto">
            <a:xfrm>
              <a:off x="1789" y="1553"/>
              <a:ext cx="609" cy="184"/>
              <a:chOff x="1704" y="1640"/>
              <a:chExt cx="609" cy="184"/>
            </a:xfrm>
          </p:grpSpPr>
          <p:sp>
            <p:nvSpPr>
              <p:cNvPr id="84148" name="Oval 37"/>
              <p:cNvSpPr>
                <a:spLocks noChangeArrowheads="1"/>
              </p:cNvSpPr>
              <p:nvPr/>
            </p:nvSpPr>
            <p:spPr bwMode="auto">
              <a:xfrm>
                <a:off x="1704"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149" name="Oval 38"/>
              <p:cNvSpPr>
                <a:spLocks noChangeArrowheads="1"/>
              </p:cNvSpPr>
              <p:nvPr/>
            </p:nvSpPr>
            <p:spPr bwMode="auto">
              <a:xfrm>
                <a:off x="1862"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150" name="Oval 39"/>
              <p:cNvSpPr>
                <a:spLocks noChangeArrowheads="1"/>
              </p:cNvSpPr>
              <p:nvPr/>
            </p:nvSpPr>
            <p:spPr bwMode="auto">
              <a:xfrm>
                <a:off x="2020"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151" name="Oval 40"/>
              <p:cNvSpPr>
                <a:spLocks noChangeArrowheads="1"/>
              </p:cNvSpPr>
              <p:nvPr/>
            </p:nvSpPr>
            <p:spPr bwMode="auto">
              <a:xfrm>
                <a:off x="2179"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grpSp>
          <p:nvGrpSpPr>
            <p:cNvPr id="84136" name="Group 41"/>
            <p:cNvGrpSpPr>
              <a:grpSpLocks/>
            </p:cNvGrpSpPr>
            <p:nvPr/>
          </p:nvGrpSpPr>
          <p:grpSpPr bwMode="auto">
            <a:xfrm>
              <a:off x="1704" y="1640"/>
              <a:ext cx="609" cy="184"/>
              <a:chOff x="1704" y="1640"/>
              <a:chExt cx="609" cy="184"/>
            </a:xfrm>
          </p:grpSpPr>
          <p:sp>
            <p:nvSpPr>
              <p:cNvPr id="84144" name="Oval 42"/>
              <p:cNvSpPr>
                <a:spLocks noChangeArrowheads="1"/>
              </p:cNvSpPr>
              <p:nvPr/>
            </p:nvSpPr>
            <p:spPr bwMode="auto">
              <a:xfrm>
                <a:off x="1704"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145" name="Oval 43"/>
              <p:cNvSpPr>
                <a:spLocks noChangeArrowheads="1"/>
              </p:cNvSpPr>
              <p:nvPr/>
            </p:nvSpPr>
            <p:spPr bwMode="auto">
              <a:xfrm>
                <a:off x="1862"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146" name="Oval 44"/>
              <p:cNvSpPr>
                <a:spLocks noChangeArrowheads="1"/>
              </p:cNvSpPr>
              <p:nvPr/>
            </p:nvSpPr>
            <p:spPr bwMode="auto">
              <a:xfrm>
                <a:off x="2020"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147" name="Oval 45"/>
              <p:cNvSpPr>
                <a:spLocks noChangeArrowheads="1"/>
              </p:cNvSpPr>
              <p:nvPr/>
            </p:nvSpPr>
            <p:spPr bwMode="auto">
              <a:xfrm>
                <a:off x="2179"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grpSp>
          <p:nvGrpSpPr>
            <p:cNvPr id="84137" name="Group 46"/>
            <p:cNvGrpSpPr>
              <a:grpSpLocks/>
            </p:cNvGrpSpPr>
            <p:nvPr/>
          </p:nvGrpSpPr>
          <p:grpSpPr bwMode="auto">
            <a:xfrm>
              <a:off x="1623" y="1539"/>
              <a:ext cx="885" cy="349"/>
              <a:chOff x="1087" y="2646"/>
              <a:chExt cx="1142" cy="386"/>
            </a:xfrm>
          </p:grpSpPr>
          <p:sp>
            <p:nvSpPr>
              <p:cNvPr id="84138" name="AutoShape 47"/>
              <p:cNvSpPr>
                <a:spLocks noChangeArrowheads="1"/>
              </p:cNvSpPr>
              <p:nvPr/>
            </p:nvSpPr>
            <p:spPr bwMode="auto">
              <a:xfrm>
                <a:off x="1087" y="2861"/>
                <a:ext cx="1005" cy="171"/>
              </a:xfrm>
              <a:prstGeom prst="roundRect">
                <a:avLst>
                  <a:gd name="adj" fmla="val 16667"/>
                </a:avLst>
              </a:prstGeom>
              <a:solidFill>
                <a:schemeClr val="bg1"/>
              </a:solidFill>
              <a:ln w="28575">
                <a:solidFill>
                  <a:schemeClr val="tx1"/>
                </a:solidFill>
                <a:round/>
                <a:headEnd/>
                <a:tailEnd/>
              </a:ln>
            </p:spPr>
            <p:txBody>
              <a:bodyPr wrap="none" anchor="ctr"/>
              <a:lstStyle/>
              <a:p>
                <a:endParaRPr lang="zh-CN" altLang="en-US" sz="1800" b="0">
                  <a:latin typeface="Arial" charset="0"/>
                  <a:cs typeface="Arial" charset="0"/>
                </a:endParaRPr>
              </a:p>
            </p:txBody>
          </p:sp>
          <p:sp>
            <p:nvSpPr>
              <p:cNvPr id="84139" name="Line 48"/>
              <p:cNvSpPr>
                <a:spLocks noChangeShapeType="1"/>
              </p:cNvSpPr>
              <p:nvPr/>
            </p:nvSpPr>
            <p:spPr bwMode="auto">
              <a:xfrm flipV="1">
                <a:off x="1103" y="2660"/>
                <a:ext cx="147" cy="208"/>
              </a:xfrm>
              <a:prstGeom prst="line">
                <a:avLst/>
              </a:prstGeom>
              <a:noFill/>
              <a:ln w="28575">
                <a:solidFill>
                  <a:schemeClr val="tx1"/>
                </a:solidFill>
                <a:round/>
                <a:headEnd/>
                <a:tailEnd/>
              </a:ln>
            </p:spPr>
            <p:txBody>
              <a:bodyPr/>
              <a:lstStyle/>
              <a:p>
                <a:endParaRPr lang="zh-CN" altLang="en-US"/>
              </a:p>
            </p:txBody>
          </p:sp>
          <p:sp>
            <p:nvSpPr>
              <p:cNvPr id="84140" name="Line 49"/>
              <p:cNvSpPr>
                <a:spLocks noChangeShapeType="1"/>
              </p:cNvSpPr>
              <p:nvPr/>
            </p:nvSpPr>
            <p:spPr bwMode="auto">
              <a:xfrm flipV="1">
                <a:off x="2082" y="2806"/>
                <a:ext cx="147" cy="208"/>
              </a:xfrm>
              <a:prstGeom prst="line">
                <a:avLst/>
              </a:prstGeom>
              <a:noFill/>
              <a:ln w="28575">
                <a:solidFill>
                  <a:schemeClr val="tx1"/>
                </a:solidFill>
                <a:round/>
                <a:headEnd/>
                <a:tailEnd/>
              </a:ln>
            </p:spPr>
            <p:txBody>
              <a:bodyPr/>
              <a:lstStyle/>
              <a:p>
                <a:endParaRPr lang="zh-CN" altLang="en-US"/>
              </a:p>
            </p:txBody>
          </p:sp>
          <p:sp>
            <p:nvSpPr>
              <p:cNvPr id="84141" name="Line 50"/>
              <p:cNvSpPr>
                <a:spLocks noChangeShapeType="1"/>
              </p:cNvSpPr>
              <p:nvPr/>
            </p:nvSpPr>
            <p:spPr bwMode="auto">
              <a:xfrm flipV="1">
                <a:off x="2068" y="2646"/>
                <a:ext cx="147" cy="208"/>
              </a:xfrm>
              <a:prstGeom prst="line">
                <a:avLst/>
              </a:prstGeom>
              <a:noFill/>
              <a:ln w="28575">
                <a:solidFill>
                  <a:schemeClr val="tx1"/>
                </a:solidFill>
                <a:round/>
                <a:headEnd/>
                <a:tailEnd/>
              </a:ln>
            </p:spPr>
            <p:txBody>
              <a:bodyPr/>
              <a:lstStyle/>
              <a:p>
                <a:endParaRPr lang="zh-CN" altLang="en-US"/>
              </a:p>
            </p:txBody>
          </p:sp>
          <p:sp>
            <p:nvSpPr>
              <p:cNvPr id="84142" name="Line 51"/>
              <p:cNvSpPr>
                <a:spLocks noChangeShapeType="1"/>
              </p:cNvSpPr>
              <p:nvPr/>
            </p:nvSpPr>
            <p:spPr bwMode="auto">
              <a:xfrm>
                <a:off x="1251" y="2658"/>
                <a:ext cx="968" cy="0"/>
              </a:xfrm>
              <a:prstGeom prst="line">
                <a:avLst/>
              </a:prstGeom>
              <a:noFill/>
              <a:ln w="28575">
                <a:solidFill>
                  <a:schemeClr val="tx1"/>
                </a:solidFill>
                <a:round/>
                <a:headEnd/>
                <a:tailEnd/>
              </a:ln>
            </p:spPr>
            <p:txBody>
              <a:bodyPr/>
              <a:lstStyle/>
              <a:p>
                <a:endParaRPr lang="zh-CN" altLang="en-US"/>
              </a:p>
            </p:txBody>
          </p:sp>
          <p:sp>
            <p:nvSpPr>
              <p:cNvPr id="84143" name="Line 52"/>
              <p:cNvSpPr>
                <a:spLocks noChangeShapeType="1"/>
              </p:cNvSpPr>
              <p:nvPr/>
            </p:nvSpPr>
            <p:spPr bwMode="auto">
              <a:xfrm>
                <a:off x="2205" y="2659"/>
                <a:ext cx="13" cy="172"/>
              </a:xfrm>
              <a:prstGeom prst="line">
                <a:avLst/>
              </a:prstGeom>
              <a:noFill/>
              <a:ln w="28575">
                <a:solidFill>
                  <a:schemeClr val="tx1"/>
                </a:solidFill>
                <a:round/>
                <a:headEnd/>
                <a:tailEnd/>
              </a:ln>
            </p:spPr>
            <p:txBody>
              <a:bodyPr/>
              <a:lstStyle/>
              <a:p>
                <a:endParaRPr lang="zh-CN" altLang="en-US"/>
              </a:p>
            </p:txBody>
          </p:sp>
        </p:grpSp>
      </p:grpSp>
      <p:grpSp>
        <p:nvGrpSpPr>
          <p:cNvPr id="83979" name="Group 53"/>
          <p:cNvGrpSpPr>
            <a:grpSpLocks/>
          </p:cNvGrpSpPr>
          <p:nvPr/>
        </p:nvGrpSpPr>
        <p:grpSpPr bwMode="auto">
          <a:xfrm>
            <a:off x="5864225" y="4618038"/>
            <a:ext cx="1404938" cy="554037"/>
            <a:chOff x="1623" y="1539"/>
            <a:chExt cx="885" cy="349"/>
          </a:xfrm>
        </p:grpSpPr>
        <p:grpSp>
          <p:nvGrpSpPr>
            <p:cNvPr id="84118" name="Group 54"/>
            <p:cNvGrpSpPr>
              <a:grpSpLocks/>
            </p:cNvGrpSpPr>
            <p:nvPr/>
          </p:nvGrpSpPr>
          <p:grpSpPr bwMode="auto">
            <a:xfrm>
              <a:off x="1789" y="1553"/>
              <a:ext cx="609" cy="184"/>
              <a:chOff x="1704" y="1640"/>
              <a:chExt cx="609" cy="184"/>
            </a:xfrm>
          </p:grpSpPr>
          <p:sp>
            <p:nvSpPr>
              <p:cNvPr id="84131" name="Oval 55"/>
              <p:cNvSpPr>
                <a:spLocks noChangeArrowheads="1"/>
              </p:cNvSpPr>
              <p:nvPr/>
            </p:nvSpPr>
            <p:spPr bwMode="auto">
              <a:xfrm>
                <a:off x="1704"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132" name="Oval 56"/>
              <p:cNvSpPr>
                <a:spLocks noChangeArrowheads="1"/>
              </p:cNvSpPr>
              <p:nvPr/>
            </p:nvSpPr>
            <p:spPr bwMode="auto">
              <a:xfrm>
                <a:off x="1862"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133" name="Oval 57"/>
              <p:cNvSpPr>
                <a:spLocks noChangeArrowheads="1"/>
              </p:cNvSpPr>
              <p:nvPr/>
            </p:nvSpPr>
            <p:spPr bwMode="auto">
              <a:xfrm>
                <a:off x="2020"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134" name="Oval 58"/>
              <p:cNvSpPr>
                <a:spLocks noChangeArrowheads="1"/>
              </p:cNvSpPr>
              <p:nvPr/>
            </p:nvSpPr>
            <p:spPr bwMode="auto">
              <a:xfrm>
                <a:off x="2179"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grpSp>
          <p:nvGrpSpPr>
            <p:cNvPr id="84119" name="Group 59"/>
            <p:cNvGrpSpPr>
              <a:grpSpLocks/>
            </p:cNvGrpSpPr>
            <p:nvPr/>
          </p:nvGrpSpPr>
          <p:grpSpPr bwMode="auto">
            <a:xfrm>
              <a:off x="1704" y="1640"/>
              <a:ext cx="609" cy="184"/>
              <a:chOff x="1704" y="1640"/>
              <a:chExt cx="609" cy="184"/>
            </a:xfrm>
          </p:grpSpPr>
          <p:sp>
            <p:nvSpPr>
              <p:cNvPr id="84127" name="Oval 60"/>
              <p:cNvSpPr>
                <a:spLocks noChangeArrowheads="1"/>
              </p:cNvSpPr>
              <p:nvPr/>
            </p:nvSpPr>
            <p:spPr bwMode="auto">
              <a:xfrm>
                <a:off x="1704"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128" name="Oval 61"/>
              <p:cNvSpPr>
                <a:spLocks noChangeArrowheads="1"/>
              </p:cNvSpPr>
              <p:nvPr/>
            </p:nvSpPr>
            <p:spPr bwMode="auto">
              <a:xfrm>
                <a:off x="1862"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129" name="Oval 62"/>
              <p:cNvSpPr>
                <a:spLocks noChangeArrowheads="1"/>
              </p:cNvSpPr>
              <p:nvPr/>
            </p:nvSpPr>
            <p:spPr bwMode="auto">
              <a:xfrm>
                <a:off x="2020"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130" name="Oval 63"/>
              <p:cNvSpPr>
                <a:spLocks noChangeArrowheads="1"/>
              </p:cNvSpPr>
              <p:nvPr/>
            </p:nvSpPr>
            <p:spPr bwMode="auto">
              <a:xfrm>
                <a:off x="2179"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grpSp>
          <p:nvGrpSpPr>
            <p:cNvPr id="84120" name="Group 64"/>
            <p:cNvGrpSpPr>
              <a:grpSpLocks/>
            </p:cNvGrpSpPr>
            <p:nvPr/>
          </p:nvGrpSpPr>
          <p:grpSpPr bwMode="auto">
            <a:xfrm>
              <a:off x="1623" y="1539"/>
              <a:ext cx="885" cy="349"/>
              <a:chOff x="1087" y="2646"/>
              <a:chExt cx="1142" cy="386"/>
            </a:xfrm>
          </p:grpSpPr>
          <p:sp>
            <p:nvSpPr>
              <p:cNvPr id="84121" name="AutoShape 65"/>
              <p:cNvSpPr>
                <a:spLocks noChangeArrowheads="1"/>
              </p:cNvSpPr>
              <p:nvPr/>
            </p:nvSpPr>
            <p:spPr bwMode="auto">
              <a:xfrm>
                <a:off x="1087" y="2861"/>
                <a:ext cx="1005" cy="171"/>
              </a:xfrm>
              <a:prstGeom prst="roundRect">
                <a:avLst>
                  <a:gd name="adj" fmla="val 16667"/>
                </a:avLst>
              </a:prstGeom>
              <a:solidFill>
                <a:schemeClr val="bg1"/>
              </a:solidFill>
              <a:ln w="28575">
                <a:solidFill>
                  <a:schemeClr val="tx1"/>
                </a:solidFill>
                <a:round/>
                <a:headEnd/>
                <a:tailEnd/>
              </a:ln>
            </p:spPr>
            <p:txBody>
              <a:bodyPr wrap="none" anchor="ctr"/>
              <a:lstStyle/>
              <a:p>
                <a:endParaRPr lang="zh-CN" altLang="en-US" sz="1800" b="0">
                  <a:latin typeface="Arial" charset="0"/>
                  <a:cs typeface="Arial" charset="0"/>
                </a:endParaRPr>
              </a:p>
            </p:txBody>
          </p:sp>
          <p:sp>
            <p:nvSpPr>
              <p:cNvPr id="84122" name="Line 66"/>
              <p:cNvSpPr>
                <a:spLocks noChangeShapeType="1"/>
              </p:cNvSpPr>
              <p:nvPr/>
            </p:nvSpPr>
            <p:spPr bwMode="auto">
              <a:xfrm flipV="1">
                <a:off x="1103" y="2660"/>
                <a:ext cx="147" cy="208"/>
              </a:xfrm>
              <a:prstGeom prst="line">
                <a:avLst/>
              </a:prstGeom>
              <a:noFill/>
              <a:ln w="28575">
                <a:solidFill>
                  <a:schemeClr val="tx1"/>
                </a:solidFill>
                <a:round/>
                <a:headEnd/>
                <a:tailEnd/>
              </a:ln>
            </p:spPr>
            <p:txBody>
              <a:bodyPr/>
              <a:lstStyle/>
              <a:p>
                <a:endParaRPr lang="zh-CN" altLang="en-US"/>
              </a:p>
            </p:txBody>
          </p:sp>
          <p:sp>
            <p:nvSpPr>
              <p:cNvPr id="84123" name="Line 67"/>
              <p:cNvSpPr>
                <a:spLocks noChangeShapeType="1"/>
              </p:cNvSpPr>
              <p:nvPr/>
            </p:nvSpPr>
            <p:spPr bwMode="auto">
              <a:xfrm flipV="1">
                <a:off x="2082" y="2806"/>
                <a:ext cx="147" cy="208"/>
              </a:xfrm>
              <a:prstGeom prst="line">
                <a:avLst/>
              </a:prstGeom>
              <a:noFill/>
              <a:ln w="28575">
                <a:solidFill>
                  <a:schemeClr val="tx1"/>
                </a:solidFill>
                <a:round/>
                <a:headEnd/>
                <a:tailEnd/>
              </a:ln>
            </p:spPr>
            <p:txBody>
              <a:bodyPr/>
              <a:lstStyle/>
              <a:p>
                <a:endParaRPr lang="zh-CN" altLang="en-US"/>
              </a:p>
            </p:txBody>
          </p:sp>
          <p:sp>
            <p:nvSpPr>
              <p:cNvPr id="84124" name="Line 68"/>
              <p:cNvSpPr>
                <a:spLocks noChangeShapeType="1"/>
              </p:cNvSpPr>
              <p:nvPr/>
            </p:nvSpPr>
            <p:spPr bwMode="auto">
              <a:xfrm flipV="1">
                <a:off x="2068" y="2646"/>
                <a:ext cx="147" cy="208"/>
              </a:xfrm>
              <a:prstGeom prst="line">
                <a:avLst/>
              </a:prstGeom>
              <a:noFill/>
              <a:ln w="28575">
                <a:solidFill>
                  <a:schemeClr val="tx1"/>
                </a:solidFill>
                <a:round/>
                <a:headEnd/>
                <a:tailEnd/>
              </a:ln>
            </p:spPr>
            <p:txBody>
              <a:bodyPr/>
              <a:lstStyle/>
              <a:p>
                <a:endParaRPr lang="zh-CN" altLang="en-US"/>
              </a:p>
            </p:txBody>
          </p:sp>
          <p:sp>
            <p:nvSpPr>
              <p:cNvPr id="84125" name="Line 69"/>
              <p:cNvSpPr>
                <a:spLocks noChangeShapeType="1"/>
              </p:cNvSpPr>
              <p:nvPr/>
            </p:nvSpPr>
            <p:spPr bwMode="auto">
              <a:xfrm>
                <a:off x="1251" y="2658"/>
                <a:ext cx="968" cy="0"/>
              </a:xfrm>
              <a:prstGeom prst="line">
                <a:avLst/>
              </a:prstGeom>
              <a:noFill/>
              <a:ln w="28575">
                <a:solidFill>
                  <a:schemeClr val="tx1"/>
                </a:solidFill>
                <a:round/>
                <a:headEnd/>
                <a:tailEnd/>
              </a:ln>
            </p:spPr>
            <p:txBody>
              <a:bodyPr/>
              <a:lstStyle/>
              <a:p>
                <a:endParaRPr lang="zh-CN" altLang="en-US"/>
              </a:p>
            </p:txBody>
          </p:sp>
          <p:sp>
            <p:nvSpPr>
              <p:cNvPr id="84126" name="Line 70"/>
              <p:cNvSpPr>
                <a:spLocks noChangeShapeType="1"/>
              </p:cNvSpPr>
              <p:nvPr/>
            </p:nvSpPr>
            <p:spPr bwMode="auto">
              <a:xfrm>
                <a:off x="2205" y="2659"/>
                <a:ext cx="13" cy="172"/>
              </a:xfrm>
              <a:prstGeom prst="line">
                <a:avLst/>
              </a:prstGeom>
              <a:noFill/>
              <a:ln w="28575">
                <a:solidFill>
                  <a:schemeClr val="tx1"/>
                </a:solidFill>
                <a:round/>
                <a:headEnd/>
                <a:tailEnd/>
              </a:ln>
            </p:spPr>
            <p:txBody>
              <a:bodyPr/>
              <a:lstStyle/>
              <a:p>
                <a:endParaRPr lang="zh-CN" altLang="en-US"/>
              </a:p>
            </p:txBody>
          </p:sp>
        </p:grpSp>
      </p:grpSp>
      <p:sp>
        <p:nvSpPr>
          <p:cNvPr id="83980" name="Rectangle 71"/>
          <p:cNvSpPr>
            <a:spLocks noGrp="1" noChangeArrowheads="1"/>
          </p:cNvSpPr>
          <p:nvPr>
            <p:ph type="title"/>
          </p:nvPr>
        </p:nvSpPr>
        <p:spPr>
          <a:xfrm>
            <a:off x="481013" y="149225"/>
            <a:ext cx="8229600" cy="1266825"/>
          </a:xfrm>
        </p:spPr>
        <p:txBody>
          <a:bodyPr/>
          <a:lstStyle/>
          <a:p>
            <a:pPr eaLnBrk="1" hangingPunct="1"/>
            <a:r>
              <a:rPr lang="en-US" altLang="zh-CN" sz="3600" b="0">
                <a:ea typeface="宋体" pitchFamily="2" charset="-122"/>
              </a:rPr>
              <a:t>Poor Cache Utilization - with Eggs</a:t>
            </a:r>
          </a:p>
        </p:txBody>
      </p:sp>
      <p:sp>
        <p:nvSpPr>
          <p:cNvPr id="83981" name="Text Box 72"/>
          <p:cNvSpPr txBox="1">
            <a:spLocks noChangeArrowheads="1"/>
          </p:cNvSpPr>
          <p:nvPr/>
        </p:nvSpPr>
        <p:spPr bwMode="auto">
          <a:xfrm>
            <a:off x="6342063" y="3362325"/>
            <a:ext cx="544512" cy="946150"/>
          </a:xfrm>
          <a:prstGeom prst="rect">
            <a:avLst/>
          </a:prstGeom>
          <a:noFill/>
          <a:ln w="9525">
            <a:noFill/>
            <a:miter lim="800000"/>
            <a:headEnd/>
            <a:tailEnd/>
          </a:ln>
        </p:spPr>
        <p:txBody>
          <a:bodyPr>
            <a:spAutoFit/>
          </a:bodyPr>
          <a:lstStyle/>
          <a:p>
            <a:pPr algn="l">
              <a:spcBef>
                <a:spcPct val="50000"/>
              </a:spcBef>
            </a:pPr>
            <a:r>
              <a:rPr lang="en-US" altLang="zh-CN" sz="2800">
                <a:latin typeface="Arial" charset="0"/>
                <a:cs typeface="Arial" charset="0"/>
              </a:rPr>
              <a:t>:</a:t>
            </a:r>
            <a:br>
              <a:rPr lang="en-US" altLang="zh-CN" sz="2800">
                <a:latin typeface="Arial" charset="0"/>
                <a:cs typeface="Arial" charset="0"/>
              </a:rPr>
            </a:br>
            <a:r>
              <a:rPr lang="en-US" altLang="zh-CN" sz="2800">
                <a:latin typeface="Arial" charset="0"/>
                <a:cs typeface="Arial" charset="0"/>
              </a:rPr>
              <a:t>:</a:t>
            </a:r>
          </a:p>
        </p:txBody>
      </p:sp>
      <p:grpSp>
        <p:nvGrpSpPr>
          <p:cNvPr id="83982" name="Group 73"/>
          <p:cNvGrpSpPr>
            <a:grpSpLocks/>
          </p:cNvGrpSpPr>
          <p:nvPr/>
        </p:nvGrpSpPr>
        <p:grpSpPr bwMode="auto">
          <a:xfrm>
            <a:off x="5845175" y="2890838"/>
            <a:ext cx="1404938" cy="554037"/>
            <a:chOff x="1623" y="1539"/>
            <a:chExt cx="885" cy="349"/>
          </a:xfrm>
        </p:grpSpPr>
        <p:grpSp>
          <p:nvGrpSpPr>
            <p:cNvPr id="84101" name="Group 74"/>
            <p:cNvGrpSpPr>
              <a:grpSpLocks/>
            </p:cNvGrpSpPr>
            <p:nvPr/>
          </p:nvGrpSpPr>
          <p:grpSpPr bwMode="auto">
            <a:xfrm>
              <a:off x="1789" y="1553"/>
              <a:ext cx="609" cy="184"/>
              <a:chOff x="1704" y="1640"/>
              <a:chExt cx="609" cy="184"/>
            </a:xfrm>
          </p:grpSpPr>
          <p:sp>
            <p:nvSpPr>
              <p:cNvPr id="84114" name="Oval 75"/>
              <p:cNvSpPr>
                <a:spLocks noChangeArrowheads="1"/>
              </p:cNvSpPr>
              <p:nvPr/>
            </p:nvSpPr>
            <p:spPr bwMode="auto">
              <a:xfrm>
                <a:off x="1704"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115" name="Oval 76"/>
              <p:cNvSpPr>
                <a:spLocks noChangeArrowheads="1"/>
              </p:cNvSpPr>
              <p:nvPr/>
            </p:nvSpPr>
            <p:spPr bwMode="auto">
              <a:xfrm>
                <a:off x="1862"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116" name="Oval 77"/>
              <p:cNvSpPr>
                <a:spLocks noChangeArrowheads="1"/>
              </p:cNvSpPr>
              <p:nvPr/>
            </p:nvSpPr>
            <p:spPr bwMode="auto">
              <a:xfrm>
                <a:off x="2020"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117" name="Oval 78"/>
              <p:cNvSpPr>
                <a:spLocks noChangeArrowheads="1"/>
              </p:cNvSpPr>
              <p:nvPr/>
            </p:nvSpPr>
            <p:spPr bwMode="auto">
              <a:xfrm>
                <a:off x="2179"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grpSp>
          <p:nvGrpSpPr>
            <p:cNvPr id="84102" name="Group 79"/>
            <p:cNvGrpSpPr>
              <a:grpSpLocks/>
            </p:cNvGrpSpPr>
            <p:nvPr/>
          </p:nvGrpSpPr>
          <p:grpSpPr bwMode="auto">
            <a:xfrm>
              <a:off x="1704" y="1640"/>
              <a:ext cx="609" cy="184"/>
              <a:chOff x="1704" y="1640"/>
              <a:chExt cx="609" cy="184"/>
            </a:xfrm>
          </p:grpSpPr>
          <p:sp>
            <p:nvSpPr>
              <p:cNvPr id="84110" name="Oval 80"/>
              <p:cNvSpPr>
                <a:spLocks noChangeArrowheads="1"/>
              </p:cNvSpPr>
              <p:nvPr/>
            </p:nvSpPr>
            <p:spPr bwMode="auto">
              <a:xfrm>
                <a:off x="1704"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111" name="Oval 81"/>
              <p:cNvSpPr>
                <a:spLocks noChangeArrowheads="1"/>
              </p:cNvSpPr>
              <p:nvPr/>
            </p:nvSpPr>
            <p:spPr bwMode="auto">
              <a:xfrm>
                <a:off x="1862"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112" name="Oval 82"/>
              <p:cNvSpPr>
                <a:spLocks noChangeArrowheads="1"/>
              </p:cNvSpPr>
              <p:nvPr/>
            </p:nvSpPr>
            <p:spPr bwMode="auto">
              <a:xfrm>
                <a:off x="2020"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113" name="Oval 83"/>
              <p:cNvSpPr>
                <a:spLocks noChangeArrowheads="1"/>
              </p:cNvSpPr>
              <p:nvPr/>
            </p:nvSpPr>
            <p:spPr bwMode="auto">
              <a:xfrm>
                <a:off x="2179"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grpSp>
          <p:nvGrpSpPr>
            <p:cNvPr id="84103" name="Group 84"/>
            <p:cNvGrpSpPr>
              <a:grpSpLocks/>
            </p:cNvGrpSpPr>
            <p:nvPr/>
          </p:nvGrpSpPr>
          <p:grpSpPr bwMode="auto">
            <a:xfrm>
              <a:off x="1623" y="1539"/>
              <a:ext cx="885" cy="349"/>
              <a:chOff x="1087" y="2646"/>
              <a:chExt cx="1142" cy="386"/>
            </a:xfrm>
          </p:grpSpPr>
          <p:sp>
            <p:nvSpPr>
              <p:cNvPr id="84104" name="AutoShape 85"/>
              <p:cNvSpPr>
                <a:spLocks noChangeArrowheads="1"/>
              </p:cNvSpPr>
              <p:nvPr/>
            </p:nvSpPr>
            <p:spPr bwMode="auto">
              <a:xfrm>
                <a:off x="1087" y="2861"/>
                <a:ext cx="1005" cy="171"/>
              </a:xfrm>
              <a:prstGeom prst="roundRect">
                <a:avLst>
                  <a:gd name="adj" fmla="val 16667"/>
                </a:avLst>
              </a:prstGeom>
              <a:solidFill>
                <a:schemeClr val="bg1"/>
              </a:solidFill>
              <a:ln w="28575">
                <a:solidFill>
                  <a:schemeClr val="tx1"/>
                </a:solidFill>
                <a:round/>
                <a:headEnd/>
                <a:tailEnd/>
              </a:ln>
            </p:spPr>
            <p:txBody>
              <a:bodyPr wrap="none" anchor="ctr"/>
              <a:lstStyle/>
              <a:p>
                <a:endParaRPr lang="zh-CN" altLang="en-US" sz="1800" b="0">
                  <a:latin typeface="Arial" charset="0"/>
                  <a:cs typeface="Arial" charset="0"/>
                </a:endParaRPr>
              </a:p>
            </p:txBody>
          </p:sp>
          <p:sp>
            <p:nvSpPr>
              <p:cNvPr id="84105" name="Line 86"/>
              <p:cNvSpPr>
                <a:spLocks noChangeShapeType="1"/>
              </p:cNvSpPr>
              <p:nvPr/>
            </p:nvSpPr>
            <p:spPr bwMode="auto">
              <a:xfrm flipV="1">
                <a:off x="1103" y="2660"/>
                <a:ext cx="147" cy="208"/>
              </a:xfrm>
              <a:prstGeom prst="line">
                <a:avLst/>
              </a:prstGeom>
              <a:noFill/>
              <a:ln w="28575">
                <a:solidFill>
                  <a:schemeClr val="tx1"/>
                </a:solidFill>
                <a:round/>
                <a:headEnd/>
                <a:tailEnd/>
              </a:ln>
            </p:spPr>
            <p:txBody>
              <a:bodyPr/>
              <a:lstStyle/>
              <a:p>
                <a:endParaRPr lang="zh-CN" altLang="en-US"/>
              </a:p>
            </p:txBody>
          </p:sp>
          <p:sp>
            <p:nvSpPr>
              <p:cNvPr id="84106" name="Line 87"/>
              <p:cNvSpPr>
                <a:spLocks noChangeShapeType="1"/>
              </p:cNvSpPr>
              <p:nvPr/>
            </p:nvSpPr>
            <p:spPr bwMode="auto">
              <a:xfrm flipV="1">
                <a:off x="2082" y="2806"/>
                <a:ext cx="147" cy="208"/>
              </a:xfrm>
              <a:prstGeom prst="line">
                <a:avLst/>
              </a:prstGeom>
              <a:noFill/>
              <a:ln w="28575">
                <a:solidFill>
                  <a:schemeClr val="tx1"/>
                </a:solidFill>
                <a:round/>
                <a:headEnd/>
                <a:tailEnd/>
              </a:ln>
            </p:spPr>
            <p:txBody>
              <a:bodyPr/>
              <a:lstStyle/>
              <a:p>
                <a:endParaRPr lang="zh-CN" altLang="en-US"/>
              </a:p>
            </p:txBody>
          </p:sp>
          <p:sp>
            <p:nvSpPr>
              <p:cNvPr id="84107" name="Line 88"/>
              <p:cNvSpPr>
                <a:spLocks noChangeShapeType="1"/>
              </p:cNvSpPr>
              <p:nvPr/>
            </p:nvSpPr>
            <p:spPr bwMode="auto">
              <a:xfrm flipV="1">
                <a:off x="2068" y="2646"/>
                <a:ext cx="147" cy="208"/>
              </a:xfrm>
              <a:prstGeom prst="line">
                <a:avLst/>
              </a:prstGeom>
              <a:noFill/>
              <a:ln w="28575">
                <a:solidFill>
                  <a:schemeClr val="tx1"/>
                </a:solidFill>
                <a:round/>
                <a:headEnd/>
                <a:tailEnd/>
              </a:ln>
            </p:spPr>
            <p:txBody>
              <a:bodyPr/>
              <a:lstStyle/>
              <a:p>
                <a:endParaRPr lang="zh-CN" altLang="en-US"/>
              </a:p>
            </p:txBody>
          </p:sp>
          <p:sp>
            <p:nvSpPr>
              <p:cNvPr id="84108" name="Line 89"/>
              <p:cNvSpPr>
                <a:spLocks noChangeShapeType="1"/>
              </p:cNvSpPr>
              <p:nvPr/>
            </p:nvSpPr>
            <p:spPr bwMode="auto">
              <a:xfrm>
                <a:off x="1251" y="2658"/>
                <a:ext cx="968" cy="0"/>
              </a:xfrm>
              <a:prstGeom prst="line">
                <a:avLst/>
              </a:prstGeom>
              <a:noFill/>
              <a:ln w="28575">
                <a:solidFill>
                  <a:schemeClr val="tx1"/>
                </a:solidFill>
                <a:round/>
                <a:headEnd/>
                <a:tailEnd/>
              </a:ln>
            </p:spPr>
            <p:txBody>
              <a:bodyPr/>
              <a:lstStyle/>
              <a:p>
                <a:endParaRPr lang="zh-CN" altLang="en-US"/>
              </a:p>
            </p:txBody>
          </p:sp>
          <p:sp>
            <p:nvSpPr>
              <p:cNvPr id="84109" name="Line 90"/>
              <p:cNvSpPr>
                <a:spLocks noChangeShapeType="1"/>
              </p:cNvSpPr>
              <p:nvPr/>
            </p:nvSpPr>
            <p:spPr bwMode="auto">
              <a:xfrm>
                <a:off x="2205" y="2659"/>
                <a:ext cx="13" cy="172"/>
              </a:xfrm>
              <a:prstGeom prst="line">
                <a:avLst/>
              </a:prstGeom>
              <a:noFill/>
              <a:ln w="28575">
                <a:solidFill>
                  <a:schemeClr val="tx1"/>
                </a:solidFill>
                <a:round/>
                <a:headEnd/>
                <a:tailEnd/>
              </a:ln>
            </p:spPr>
            <p:txBody>
              <a:bodyPr/>
              <a:lstStyle/>
              <a:p>
                <a:endParaRPr lang="zh-CN" altLang="en-US"/>
              </a:p>
            </p:txBody>
          </p:sp>
        </p:grpSp>
      </p:grpSp>
      <p:sp>
        <p:nvSpPr>
          <p:cNvPr id="83983" name="Text Box 91"/>
          <p:cNvSpPr txBox="1">
            <a:spLocks noChangeArrowheads="1"/>
          </p:cNvSpPr>
          <p:nvPr/>
        </p:nvSpPr>
        <p:spPr bwMode="auto">
          <a:xfrm>
            <a:off x="885825" y="1090613"/>
            <a:ext cx="184150" cy="366712"/>
          </a:xfrm>
          <a:prstGeom prst="rect">
            <a:avLst/>
          </a:prstGeom>
          <a:noFill/>
          <a:ln w="9525">
            <a:noFill/>
            <a:miter lim="800000"/>
            <a:headEnd/>
            <a:tailEnd/>
          </a:ln>
        </p:spPr>
        <p:txBody>
          <a:bodyPr wrap="none">
            <a:spAutoFit/>
          </a:bodyPr>
          <a:lstStyle/>
          <a:p>
            <a:pPr algn="l"/>
            <a:endParaRPr lang="zh-CN" altLang="en-US" sz="1800" b="0">
              <a:latin typeface="Arial" charset="0"/>
              <a:cs typeface="Arial" charset="0"/>
            </a:endParaRPr>
          </a:p>
        </p:txBody>
      </p:sp>
      <p:grpSp>
        <p:nvGrpSpPr>
          <p:cNvPr id="83984" name="Group 92"/>
          <p:cNvGrpSpPr>
            <a:grpSpLocks/>
          </p:cNvGrpSpPr>
          <p:nvPr/>
        </p:nvGrpSpPr>
        <p:grpSpPr bwMode="auto">
          <a:xfrm>
            <a:off x="1592263" y="3390900"/>
            <a:ext cx="966787" cy="449263"/>
            <a:chOff x="1003" y="2136"/>
            <a:chExt cx="609" cy="283"/>
          </a:xfrm>
        </p:grpSpPr>
        <p:grpSp>
          <p:nvGrpSpPr>
            <p:cNvPr id="84093" name="Group 93"/>
            <p:cNvGrpSpPr>
              <a:grpSpLocks/>
            </p:cNvGrpSpPr>
            <p:nvPr/>
          </p:nvGrpSpPr>
          <p:grpSpPr bwMode="auto">
            <a:xfrm>
              <a:off x="1003" y="2136"/>
              <a:ext cx="609" cy="192"/>
              <a:chOff x="1704" y="1640"/>
              <a:chExt cx="609" cy="184"/>
            </a:xfrm>
          </p:grpSpPr>
          <p:sp>
            <p:nvSpPr>
              <p:cNvPr id="84097" name="Oval 94"/>
              <p:cNvSpPr>
                <a:spLocks noChangeArrowheads="1"/>
              </p:cNvSpPr>
              <p:nvPr/>
            </p:nvSpPr>
            <p:spPr bwMode="auto">
              <a:xfrm>
                <a:off x="1704"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098" name="Oval 95"/>
              <p:cNvSpPr>
                <a:spLocks noChangeArrowheads="1"/>
              </p:cNvSpPr>
              <p:nvPr/>
            </p:nvSpPr>
            <p:spPr bwMode="auto">
              <a:xfrm>
                <a:off x="1862"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099" name="Oval 96"/>
              <p:cNvSpPr>
                <a:spLocks noChangeArrowheads="1"/>
              </p:cNvSpPr>
              <p:nvPr/>
            </p:nvSpPr>
            <p:spPr bwMode="auto">
              <a:xfrm>
                <a:off x="2020"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100" name="Oval 97"/>
              <p:cNvSpPr>
                <a:spLocks noChangeArrowheads="1"/>
              </p:cNvSpPr>
              <p:nvPr/>
            </p:nvSpPr>
            <p:spPr bwMode="auto">
              <a:xfrm>
                <a:off x="2179"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sp>
          <p:nvSpPr>
            <p:cNvPr id="84094" name="Oval 98"/>
            <p:cNvSpPr>
              <a:spLocks noChangeArrowheads="1"/>
            </p:cNvSpPr>
            <p:nvPr/>
          </p:nvSpPr>
          <p:spPr bwMode="auto">
            <a:xfrm>
              <a:off x="1076" y="2227"/>
              <a:ext cx="134" cy="192"/>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095" name="Oval 99"/>
            <p:cNvSpPr>
              <a:spLocks noChangeArrowheads="1"/>
            </p:cNvSpPr>
            <p:nvPr/>
          </p:nvSpPr>
          <p:spPr bwMode="auto">
            <a:xfrm>
              <a:off x="1234" y="2227"/>
              <a:ext cx="134" cy="192"/>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096" name="Oval 100"/>
            <p:cNvSpPr>
              <a:spLocks noChangeArrowheads="1"/>
            </p:cNvSpPr>
            <p:nvPr/>
          </p:nvSpPr>
          <p:spPr bwMode="auto">
            <a:xfrm>
              <a:off x="1393" y="2227"/>
              <a:ext cx="134" cy="192"/>
            </a:xfrm>
            <a:prstGeom prst="ellipse">
              <a:avLst/>
            </a:prstGeom>
            <a:solidFill>
              <a:schemeClr val="bg1"/>
            </a:solidFill>
            <a:ln w="28575">
              <a:solidFill>
                <a:schemeClr val="tx1"/>
              </a:solidFill>
              <a:round/>
              <a:headEnd/>
              <a:tailEnd/>
            </a:ln>
          </p:spPr>
          <p:txBody>
            <a:bodyPr wrap="none" anchor="ctr"/>
            <a:lstStyle/>
            <a:p>
              <a:endParaRPr lang="zh-CN" altLang="en-US"/>
            </a:p>
          </p:txBody>
        </p:sp>
      </p:grpSp>
      <p:grpSp>
        <p:nvGrpSpPr>
          <p:cNvPr id="83985" name="Group 101"/>
          <p:cNvGrpSpPr>
            <a:grpSpLocks/>
          </p:cNvGrpSpPr>
          <p:nvPr/>
        </p:nvGrpSpPr>
        <p:grpSpPr bwMode="auto">
          <a:xfrm>
            <a:off x="1328738" y="3367088"/>
            <a:ext cx="1404937" cy="579437"/>
            <a:chOff x="1087" y="2646"/>
            <a:chExt cx="1142" cy="386"/>
          </a:xfrm>
        </p:grpSpPr>
        <p:sp>
          <p:nvSpPr>
            <p:cNvPr id="84087" name="AutoShape 102"/>
            <p:cNvSpPr>
              <a:spLocks noChangeArrowheads="1"/>
            </p:cNvSpPr>
            <p:nvPr/>
          </p:nvSpPr>
          <p:spPr bwMode="auto">
            <a:xfrm>
              <a:off x="1087" y="2861"/>
              <a:ext cx="1005" cy="171"/>
            </a:xfrm>
            <a:prstGeom prst="roundRect">
              <a:avLst>
                <a:gd name="adj" fmla="val 16667"/>
              </a:avLst>
            </a:prstGeom>
            <a:solidFill>
              <a:schemeClr val="bg1"/>
            </a:solidFill>
            <a:ln w="28575">
              <a:solidFill>
                <a:schemeClr val="tx1"/>
              </a:solidFill>
              <a:round/>
              <a:headEnd/>
              <a:tailEnd/>
            </a:ln>
          </p:spPr>
          <p:txBody>
            <a:bodyPr wrap="none" anchor="ctr"/>
            <a:lstStyle/>
            <a:p>
              <a:endParaRPr lang="zh-CN" altLang="en-US" sz="1800" b="0">
                <a:latin typeface="Arial" charset="0"/>
                <a:cs typeface="Arial" charset="0"/>
              </a:endParaRPr>
            </a:p>
          </p:txBody>
        </p:sp>
        <p:sp>
          <p:nvSpPr>
            <p:cNvPr id="84088" name="Line 103"/>
            <p:cNvSpPr>
              <a:spLocks noChangeShapeType="1"/>
            </p:cNvSpPr>
            <p:nvPr/>
          </p:nvSpPr>
          <p:spPr bwMode="auto">
            <a:xfrm flipV="1">
              <a:off x="1103" y="2660"/>
              <a:ext cx="147" cy="208"/>
            </a:xfrm>
            <a:prstGeom prst="line">
              <a:avLst/>
            </a:prstGeom>
            <a:noFill/>
            <a:ln w="28575">
              <a:solidFill>
                <a:schemeClr val="tx1"/>
              </a:solidFill>
              <a:round/>
              <a:headEnd/>
              <a:tailEnd/>
            </a:ln>
          </p:spPr>
          <p:txBody>
            <a:bodyPr/>
            <a:lstStyle/>
            <a:p>
              <a:endParaRPr lang="zh-CN" altLang="en-US"/>
            </a:p>
          </p:txBody>
        </p:sp>
        <p:sp>
          <p:nvSpPr>
            <p:cNvPr id="84089" name="Line 104"/>
            <p:cNvSpPr>
              <a:spLocks noChangeShapeType="1"/>
            </p:cNvSpPr>
            <p:nvPr/>
          </p:nvSpPr>
          <p:spPr bwMode="auto">
            <a:xfrm flipV="1">
              <a:off x="2082" y="2806"/>
              <a:ext cx="147" cy="208"/>
            </a:xfrm>
            <a:prstGeom prst="line">
              <a:avLst/>
            </a:prstGeom>
            <a:noFill/>
            <a:ln w="28575">
              <a:solidFill>
                <a:schemeClr val="tx1"/>
              </a:solidFill>
              <a:round/>
              <a:headEnd/>
              <a:tailEnd/>
            </a:ln>
          </p:spPr>
          <p:txBody>
            <a:bodyPr/>
            <a:lstStyle/>
            <a:p>
              <a:endParaRPr lang="zh-CN" altLang="en-US"/>
            </a:p>
          </p:txBody>
        </p:sp>
        <p:sp>
          <p:nvSpPr>
            <p:cNvPr id="84090" name="Line 105"/>
            <p:cNvSpPr>
              <a:spLocks noChangeShapeType="1"/>
            </p:cNvSpPr>
            <p:nvPr/>
          </p:nvSpPr>
          <p:spPr bwMode="auto">
            <a:xfrm flipV="1">
              <a:off x="2068" y="2646"/>
              <a:ext cx="147" cy="208"/>
            </a:xfrm>
            <a:prstGeom prst="line">
              <a:avLst/>
            </a:prstGeom>
            <a:noFill/>
            <a:ln w="28575">
              <a:solidFill>
                <a:schemeClr val="tx1"/>
              </a:solidFill>
              <a:round/>
              <a:headEnd/>
              <a:tailEnd/>
            </a:ln>
          </p:spPr>
          <p:txBody>
            <a:bodyPr/>
            <a:lstStyle/>
            <a:p>
              <a:endParaRPr lang="zh-CN" altLang="en-US"/>
            </a:p>
          </p:txBody>
        </p:sp>
        <p:sp>
          <p:nvSpPr>
            <p:cNvPr id="84091" name="Line 106"/>
            <p:cNvSpPr>
              <a:spLocks noChangeShapeType="1"/>
            </p:cNvSpPr>
            <p:nvPr/>
          </p:nvSpPr>
          <p:spPr bwMode="auto">
            <a:xfrm>
              <a:off x="1251" y="2658"/>
              <a:ext cx="968" cy="0"/>
            </a:xfrm>
            <a:prstGeom prst="line">
              <a:avLst/>
            </a:prstGeom>
            <a:noFill/>
            <a:ln w="28575">
              <a:solidFill>
                <a:schemeClr val="tx1"/>
              </a:solidFill>
              <a:round/>
              <a:headEnd/>
              <a:tailEnd/>
            </a:ln>
          </p:spPr>
          <p:txBody>
            <a:bodyPr/>
            <a:lstStyle/>
            <a:p>
              <a:endParaRPr lang="zh-CN" altLang="en-US"/>
            </a:p>
          </p:txBody>
        </p:sp>
        <p:sp>
          <p:nvSpPr>
            <p:cNvPr id="84092" name="Line 107"/>
            <p:cNvSpPr>
              <a:spLocks noChangeShapeType="1"/>
            </p:cNvSpPr>
            <p:nvPr/>
          </p:nvSpPr>
          <p:spPr bwMode="auto">
            <a:xfrm>
              <a:off x="2205" y="2659"/>
              <a:ext cx="13" cy="172"/>
            </a:xfrm>
            <a:prstGeom prst="line">
              <a:avLst/>
            </a:prstGeom>
            <a:noFill/>
            <a:ln w="28575">
              <a:solidFill>
                <a:schemeClr val="tx1"/>
              </a:solidFill>
              <a:round/>
              <a:headEnd/>
              <a:tailEnd/>
            </a:ln>
          </p:spPr>
          <p:txBody>
            <a:bodyPr/>
            <a:lstStyle/>
            <a:p>
              <a:endParaRPr lang="zh-CN" altLang="en-US"/>
            </a:p>
          </p:txBody>
        </p:sp>
      </p:grpSp>
      <p:grpSp>
        <p:nvGrpSpPr>
          <p:cNvPr id="83986" name="Group 108"/>
          <p:cNvGrpSpPr>
            <a:grpSpLocks/>
          </p:cNvGrpSpPr>
          <p:nvPr/>
        </p:nvGrpSpPr>
        <p:grpSpPr bwMode="auto">
          <a:xfrm>
            <a:off x="201613" y="3736975"/>
            <a:ext cx="1703387" cy="514350"/>
            <a:chOff x="447" y="2322"/>
            <a:chExt cx="1073" cy="324"/>
          </a:xfrm>
        </p:grpSpPr>
        <p:sp>
          <p:nvSpPr>
            <p:cNvPr id="84082" name="Oval 109"/>
            <p:cNvSpPr>
              <a:spLocks noChangeArrowheads="1"/>
            </p:cNvSpPr>
            <p:nvPr/>
          </p:nvSpPr>
          <p:spPr bwMode="auto">
            <a:xfrm>
              <a:off x="1005" y="2511"/>
              <a:ext cx="453" cy="135"/>
            </a:xfrm>
            <a:prstGeom prst="ellipse">
              <a:avLst/>
            </a:prstGeom>
            <a:solidFill>
              <a:schemeClr val="bg1"/>
            </a:solidFill>
            <a:ln w="38100">
              <a:solidFill>
                <a:schemeClr val="tx1"/>
              </a:solidFill>
              <a:round/>
              <a:headEnd/>
              <a:tailEnd/>
            </a:ln>
          </p:spPr>
          <p:txBody>
            <a:bodyPr wrap="none" anchor="ctr"/>
            <a:lstStyle/>
            <a:p>
              <a:endParaRPr lang="zh-CN" altLang="en-US"/>
            </a:p>
          </p:txBody>
        </p:sp>
        <p:sp>
          <p:nvSpPr>
            <p:cNvPr id="84083" name="Oval 110"/>
            <p:cNvSpPr>
              <a:spLocks noChangeArrowheads="1"/>
            </p:cNvSpPr>
            <p:nvPr/>
          </p:nvSpPr>
          <p:spPr bwMode="auto">
            <a:xfrm>
              <a:off x="944" y="2390"/>
              <a:ext cx="576" cy="208"/>
            </a:xfrm>
            <a:prstGeom prst="ellipse">
              <a:avLst/>
            </a:prstGeom>
            <a:solidFill>
              <a:schemeClr val="bg1"/>
            </a:solidFill>
            <a:ln w="38100">
              <a:solidFill>
                <a:schemeClr val="tx1"/>
              </a:solidFill>
              <a:round/>
              <a:headEnd/>
              <a:tailEnd/>
            </a:ln>
          </p:spPr>
          <p:txBody>
            <a:bodyPr wrap="none" anchor="ctr"/>
            <a:lstStyle/>
            <a:p>
              <a:endParaRPr lang="zh-CN" altLang="en-US"/>
            </a:p>
          </p:txBody>
        </p:sp>
        <p:sp>
          <p:nvSpPr>
            <p:cNvPr id="84084" name="Line 111"/>
            <p:cNvSpPr>
              <a:spLocks noChangeShapeType="1"/>
            </p:cNvSpPr>
            <p:nvPr/>
          </p:nvSpPr>
          <p:spPr bwMode="auto">
            <a:xfrm>
              <a:off x="954" y="2523"/>
              <a:ext cx="63" cy="75"/>
            </a:xfrm>
            <a:prstGeom prst="line">
              <a:avLst/>
            </a:prstGeom>
            <a:noFill/>
            <a:ln w="38100">
              <a:solidFill>
                <a:schemeClr val="tx1"/>
              </a:solidFill>
              <a:round/>
              <a:headEnd/>
              <a:tailEnd/>
            </a:ln>
          </p:spPr>
          <p:txBody>
            <a:bodyPr/>
            <a:lstStyle/>
            <a:p>
              <a:endParaRPr lang="zh-CN" altLang="en-US"/>
            </a:p>
          </p:txBody>
        </p:sp>
        <p:sp>
          <p:nvSpPr>
            <p:cNvPr id="84085" name="Line 112"/>
            <p:cNvSpPr>
              <a:spLocks noChangeShapeType="1"/>
            </p:cNvSpPr>
            <p:nvPr/>
          </p:nvSpPr>
          <p:spPr bwMode="auto">
            <a:xfrm flipV="1">
              <a:off x="1458" y="2511"/>
              <a:ext cx="60" cy="78"/>
            </a:xfrm>
            <a:prstGeom prst="line">
              <a:avLst/>
            </a:prstGeom>
            <a:noFill/>
            <a:ln w="38100">
              <a:solidFill>
                <a:schemeClr val="tx1"/>
              </a:solidFill>
              <a:round/>
              <a:headEnd/>
              <a:tailEnd/>
            </a:ln>
          </p:spPr>
          <p:txBody>
            <a:bodyPr/>
            <a:lstStyle/>
            <a:p>
              <a:endParaRPr lang="zh-CN" altLang="en-US"/>
            </a:p>
          </p:txBody>
        </p:sp>
        <p:sp>
          <p:nvSpPr>
            <p:cNvPr id="84086" name="Line 113"/>
            <p:cNvSpPr>
              <a:spLocks noChangeShapeType="1"/>
            </p:cNvSpPr>
            <p:nvPr/>
          </p:nvSpPr>
          <p:spPr bwMode="auto">
            <a:xfrm flipH="1" flipV="1">
              <a:off x="447" y="2322"/>
              <a:ext cx="492" cy="150"/>
            </a:xfrm>
            <a:prstGeom prst="line">
              <a:avLst/>
            </a:prstGeom>
            <a:noFill/>
            <a:ln w="38100">
              <a:solidFill>
                <a:schemeClr val="tx1"/>
              </a:solidFill>
              <a:round/>
              <a:headEnd/>
              <a:tailEnd/>
            </a:ln>
          </p:spPr>
          <p:txBody>
            <a:bodyPr/>
            <a:lstStyle/>
            <a:p>
              <a:endParaRPr lang="zh-CN" altLang="en-US"/>
            </a:p>
          </p:txBody>
        </p:sp>
      </p:grpSp>
      <p:sp>
        <p:nvSpPr>
          <p:cNvPr id="1179762" name="Oval 114"/>
          <p:cNvSpPr>
            <a:spLocks noChangeArrowheads="1"/>
          </p:cNvSpPr>
          <p:nvPr/>
        </p:nvSpPr>
        <p:spPr bwMode="auto">
          <a:xfrm>
            <a:off x="838200" y="4429125"/>
            <a:ext cx="212725" cy="292100"/>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1179763" name="Oval 115"/>
          <p:cNvSpPr>
            <a:spLocks noChangeArrowheads="1"/>
          </p:cNvSpPr>
          <p:nvPr/>
        </p:nvSpPr>
        <p:spPr bwMode="auto">
          <a:xfrm>
            <a:off x="2297113" y="4452938"/>
            <a:ext cx="212725" cy="292100"/>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3989" name="Text Box 116"/>
          <p:cNvSpPr txBox="1">
            <a:spLocks noChangeArrowheads="1"/>
          </p:cNvSpPr>
          <p:nvPr/>
        </p:nvSpPr>
        <p:spPr bwMode="auto">
          <a:xfrm>
            <a:off x="554038" y="1244600"/>
            <a:ext cx="4521200" cy="1889125"/>
          </a:xfrm>
          <a:prstGeom prst="rect">
            <a:avLst/>
          </a:prstGeom>
          <a:solidFill>
            <a:schemeClr val="bg1"/>
          </a:solidFill>
          <a:ln w="9525">
            <a:solidFill>
              <a:schemeClr val="tx1"/>
            </a:solidFill>
            <a:miter lim="800000"/>
            <a:headEnd/>
            <a:tailEnd/>
          </a:ln>
        </p:spPr>
        <p:txBody>
          <a:bodyPr>
            <a:spAutoFit/>
          </a:bodyPr>
          <a:lstStyle/>
          <a:p>
            <a:pPr marL="266700" indent="-266700" algn="l">
              <a:spcBef>
                <a:spcPct val="50000"/>
              </a:spcBef>
              <a:buClr>
                <a:srgbClr val="008000"/>
              </a:buClr>
              <a:buSzPct val="75000"/>
              <a:buFont typeface="Wingdings" pitchFamily="2" charset="2"/>
              <a:buChar char="l"/>
            </a:pPr>
            <a:r>
              <a:rPr lang="en-US" altLang="zh-CN" sz="1800" b="0">
                <a:latin typeface="Arial" charset="0"/>
                <a:cs typeface="Arial" charset="0"/>
              </a:rPr>
              <a:t>Carton represents cache line</a:t>
            </a:r>
          </a:p>
          <a:p>
            <a:pPr marL="266700" indent="-266700" algn="l">
              <a:spcBef>
                <a:spcPct val="50000"/>
              </a:spcBef>
              <a:buClr>
                <a:srgbClr val="008000"/>
              </a:buClr>
              <a:buSzPct val="75000"/>
              <a:buFont typeface="Wingdings" pitchFamily="2" charset="2"/>
              <a:buChar char="l"/>
            </a:pPr>
            <a:r>
              <a:rPr lang="en-US" altLang="zh-CN" sz="1800" b="0">
                <a:latin typeface="Arial" charset="0"/>
                <a:cs typeface="Arial" charset="0"/>
              </a:rPr>
              <a:t>Refrigerator represents main memory</a:t>
            </a:r>
          </a:p>
          <a:p>
            <a:pPr marL="266700" indent="-266700" algn="l">
              <a:spcBef>
                <a:spcPct val="50000"/>
              </a:spcBef>
              <a:buClr>
                <a:srgbClr val="008000"/>
              </a:buClr>
              <a:buSzPct val="75000"/>
              <a:buFont typeface="Wingdings" pitchFamily="2" charset="2"/>
              <a:buChar char="l"/>
            </a:pPr>
            <a:r>
              <a:rPr lang="en-US" altLang="zh-CN" sz="1800" b="0">
                <a:latin typeface="Arial" charset="0"/>
                <a:cs typeface="Arial" charset="0"/>
              </a:rPr>
              <a:t>Table represents cache</a:t>
            </a:r>
          </a:p>
          <a:p>
            <a:pPr marL="266700" indent="-266700" algn="l">
              <a:spcBef>
                <a:spcPct val="50000"/>
              </a:spcBef>
              <a:buClr>
                <a:srgbClr val="008000"/>
              </a:buClr>
              <a:buSzPct val="75000"/>
              <a:buFont typeface="Wingdings" pitchFamily="2" charset="2"/>
              <a:buChar char="l"/>
            </a:pPr>
            <a:r>
              <a:rPr lang="en-US" altLang="zh-CN" sz="1800" b="0">
                <a:latin typeface="Arial" charset="0"/>
                <a:cs typeface="Arial" charset="0"/>
              </a:rPr>
              <a:t>When table is filled up – old cartons are evicted and most eggs are wasted</a:t>
            </a:r>
          </a:p>
        </p:txBody>
      </p:sp>
      <p:sp>
        <p:nvSpPr>
          <p:cNvPr id="1179765" name="Oval 117"/>
          <p:cNvSpPr>
            <a:spLocks noChangeArrowheads="1"/>
          </p:cNvSpPr>
          <p:nvPr/>
        </p:nvSpPr>
        <p:spPr bwMode="auto">
          <a:xfrm>
            <a:off x="2879725" y="3527425"/>
            <a:ext cx="212725" cy="292100"/>
          </a:xfrm>
          <a:prstGeom prst="ellipse">
            <a:avLst/>
          </a:prstGeom>
          <a:solidFill>
            <a:schemeClr val="bg1"/>
          </a:solidFill>
          <a:ln w="28575">
            <a:solidFill>
              <a:schemeClr val="tx1"/>
            </a:solidFill>
            <a:round/>
            <a:headEnd/>
            <a:tailEnd/>
          </a:ln>
        </p:spPr>
        <p:txBody>
          <a:bodyPr wrap="none" anchor="ctr"/>
          <a:lstStyle/>
          <a:p>
            <a:endParaRPr lang="zh-CN" altLang="en-US"/>
          </a:p>
        </p:txBody>
      </p:sp>
      <p:grpSp>
        <p:nvGrpSpPr>
          <p:cNvPr id="26" name="Group 118"/>
          <p:cNvGrpSpPr>
            <a:grpSpLocks/>
          </p:cNvGrpSpPr>
          <p:nvPr/>
        </p:nvGrpSpPr>
        <p:grpSpPr bwMode="auto">
          <a:xfrm>
            <a:off x="2776538" y="3379788"/>
            <a:ext cx="1404937" cy="554037"/>
            <a:chOff x="4875" y="1918"/>
            <a:chExt cx="885" cy="349"/>
          </a:xfrm>
        </p:grpSpPr>
        <p:grpSp>
          <p:nvGrpSpPr>
            <p:cNvPr id="84067" name="Group 119"/>
            <p:cNvGrpSpPr>
              <a:grpSpLocks/>
            </p:cNvGrpSpPr>
            <p:nvPr/>
          </p:nvGrpSpPr>
          <p:grpSpPr bwMode="auto">
            <a:xfrm>
              <a:off x="5041" y="1932"/>
              <a:ext cx="609" cy="184"/>
              <a:chOff x="1704" y="1640"/>
              <a:chExt cx="609" cy="184"/>
            </a:xfrm>
          </p:grpSpPr>
          <p:sp>
            <p:nvSpPr>
              <p:cNvPr id="84078" name="Oval 120"/>
              <p:cNvSpPr>
                <a:spLocks noChangeArrowheads="1"/>
              </p:cNvSpPr>
              <p:nvPr/>
            </p:nvSpPr>
            <p:spPr bwMode="auto">
              <a:xfrm>
                <a:off x="1704"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079" name="Oval 121"/>
              <p:cNvSpPr>
                <a:spLocks noChangeArrowheads="1"/>
              </p:cNvSpPr>
              <p:nvPr/>
            </p:nvSpPr>
            <p:spPr bwMode="auto">
              <a:xfrm>
                <a:off x="1862"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080" name="Oval 122"/>
              <p:cNvSpPr>
                <a:spLocks noChangeArrowheads="1"/>
              </p:cNvSpPr>
              <p:nvPr/>
            </p:nvSpPr>
            <p:spPr bwMode="auto">
              <a:xfrm>
                <a:off x="2020"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081" name="Oval 123"/>
              <p:cNvSpPr>
                <a:spLocks noChangeArrowheads="1"/>
              </p:cNvSpPr>
              <p:nvPr/>
            </p:nvSpPr>
            <p:spPr bwMode="auto">
              <a:xfrm>
                <a:off x="2179"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sp>
          <p:nvSpPr>
            <p:cNvPr id="84068" name="Oval 124"/>
            <p:cNvSpPr>
              <a:spLocks noChangeArrowheads="1"/>
            </p:cNvSpPr>
            <p:nvPr/>
          </p:nvSpPr>
          <p:spPr bwMode="auto">
            <a:xfrm>
              <a:off x="5114" y="2019"/>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069" name="Oval 125"/>
            <p:cNvSpPr>
              <a:spLocks noChangeArrowheads="1"/>
            </p:cNvSpPr>
            <p:nvPr/>
          </p:nvSpPr>
          <p:spPr bwMode="auto">
            <a:xfrm>
              <a:off x="5272" y="2019"/>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070" name="Oval 126"/>
            <p:cNvSpPr>
              <a:spLocks noChangeArrowheads="1"/>
            </p:cNvSpPr>
            <p:nvPr/>
          </p:nvSpPr>
          <p:spPr bwMode="auto">
            <a:xfrm>
              <a:off x="5431" y="2019"/>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nvGrpSpPr>
            <p:cNvPr id="84071" name="Group 127"/>
            <p:cNvGrpSpPr>
              <a:grpSpLocks/>
            </p:cNvGrpSpPr>
            <p:nvPr/>
          </p:nvGrpSpPr>
          <p:grpSpPr bwMode="auto">
            <a:xfrm>
              <a:off x="4875" y="1918"/>
              <a:ext cx="885" cy="349"/>
              <a:chOff x="1087" y="2646"/>
              <a:chExt cx="1142" cy="386"/>
            </a:xfrm>
          </p:grpSpPr>
          <p:sp>
            <p:nvSpPr>
              <p:cNvPr id="84072" name="AutoShape 128"/>
              <p:cNvSpPr>
                <a:spLocks noChangeArrowheads="1"/>
              </p:cNvSpPr>
              <p:nvPr/>
            </p:nvSpPr>
            <p:spPr bwMode="auto">
              <a:xfrm>
                <a:off x="1087" y="2861"/>
                <a:ext cx="1005" cy="171"/>
              </a:xfrm>
              <a:prstGeom prst="roundRect">
                <a:avLst>
                  <a:gd name="adj" fmla="val 16667"/>
                </a:avLst>
              </a:prstGeom>
              <a:solidFill>
                <a:schemeClr val="bg1"/>
              </a:solidFill>
              <a:ln w="28575">
                <a:solidFill>
                  <a:schemeClr val="tx1"/>
                </a:solidFill>
                <a:round/>
                <a:headEnd/>
                <a:tailEnd/>
              </a:ln>
            </p:spPr>
            <p:txBody>
              <a:bodyPr wrap="none" anchor="ctr"/>
              <a:lstStyle/>
              <a:p>
                <a:endParaRPr lang="zh-CN" altLang="en-US" sz="1800" b="0">
                  <a:latin typeface="Arial" charset="0"/>
                  <a:cs typeface="Arial" charset="0"/>
                </a:endParaRPr>
              </a:p>
            </p:txBody>
          </p:sp>
          <p:sp>
            <p:nvSpPr>
              <p:cNvPr id="84073" name="Line 129"/>
              <p:cNvSpPr>
                <a:spLocks noChangeShapeType="1"/>
              </p:cNvSpPr>
              <p:nvPr/>
            </p:nvSpPr>
            <p:spPr bwMode="auto">
              <a:xfrm flipV="1">
                <a:off x="1103" y="2660"/>
                <a:ext cx="147" cy="208"/>
              </a:xfrm>
              <a:prstGeom prst="line">
                <a:avLst/>
              </a:prstGeom>
              <a:noFill/>
              <a:ln w="28575">
                <a:solidFill>
                  <a:schemeClr val="tx1"/>
                </a:solidFill>
                <a:round/>
                <a:headEnd/>
                <a:tailEnd/>
              </a:ln>
            </p:spPr>
            <p:txBody>
              <a:bodyPr/>
              <a:lstStyle/>
              <a:p>
                <a:endParaRPr lang="zh-CN" altLang="en-US"/>
              </a:p>
            </p:txBody>
          </p:sp>
          <p:sp>
            <p:nvSpPr>
              <p:cNvPr id="84074" name="Line 130"/>
              <p:cNvSpPr>
                <a:spLocks noChangeShapeType="1"/>
              </p:cNvSpPr>
              <p:nvPr/>
            </p:nvSpPr>
            <p:spPr bwMode="auto">
              <a:xfrm flipV="1">
                <a:off x="2082" y="2806"/>
                <a:ext cx="147" cy="208"/>
              </a:xfrm>
              <a:prstGeom prst="line">
                <a:avLst/>
              </a:prstGeom>
              <a:noFill/>
              <a:ln w="28575">
                <a:solidFill>
                  <a:schemeClr val="tx1"/>
                </a:solidFill>
                <a:round/>
                <a:headEnd/>
                <a:tailEnd/>
              </a:ln>
            </p:spPr>
            <p:txBody>
              <a:bodyPr/>
              <a:lstStyle/>
              <a:p>
                <a:endParaRPr lang="zh-CN" altLang="en-US"/>
              </a:p>
            </p:txBody>
          </p:sp>
          <p:sp>
            <p:nvSpPr>
              <p:cNvPr id="84075" name="Line 131"/>
              <p:cNvSpPr>
                <a:spLocks noChangeShapeType="1"/>
              </p:cNvSpPr>
              <p:nvPr/>
            </p:nvSpPr>
            <p:spPr bwMode="auto">
              <a:xfrm flipV="1">
                <a:off x="2068" y="2646"/>
                <a:ext cx="147" cy="208"/>
              </a:xfrm>
              <a:prstGeom prst="line">
                <a:avLst/>
              </a:prstGeom>
              <a:noFill/>
              <a:ln w="28575">
                <a:solidFill>
                  <a:schemeClr val="tx1"/>
                </a:solidFill>
                <a:round/>
                <a:headEnd/>
                <a:tailEnd/>
              </a:ln>
            </p:spPr>
            <p:txBody>
              <a:bodyPr/>
              <a:lstStyle/>
              <a:p>
                <a:endParaRPr lang="zh-CN" altLang="en-US"/>
              </a:p>
            </p:txBody>
          </p:sp>
          <p:sp>
            <p:nvSpPr>
              <p:cNvPr id="84076" name="Line 132"/>
              <p:cNvSpPr>
                <a:spLocks noChangeShapeType="1"/>
              </p:cNvSpPr>
              <p:nvPr/>
            </p:nvSpPr>
            <p:spPr bwMode="auto">
              <a:xfrm>
                <a:off x="1251" y="2658"/>
                <a:ext cx="968" cy="0"/>
              </a:xfrm>
              <a:prstGeom prst="line">
                <a:avLst/>
              </a:prstGeom>
              <a:noFill/>
              <a:ln w="28575">
                <a:solidFill>
                  <a:schemeClr val="tx1"/>
                </a:solidFill>
                <a:round/>
                <a:headEnd/>
                <a:tailEnd/>
              </a:ln>
            </p:spPr>
            <p:txBody>
              <a:bodyPr/>
              <a:lstStyle/>
              <a:p>
                <a:endParaRPr lang="zh-CN" altLang="en-US"/>
              </a:p>
            </p:txBody>
          </p:sp>
          <p:sp>
            <p:nvSpPr>
              <p:cNvPr id="84077" name="Line 133"/>
              <p:cNvSpPr>
                <a:spLocks noChangeShapeType="1"/>
              </p:cNvSpPr>
              <p:nvPr/>
            </p:nvSpPr>
            <p:spPr bwMode="auto">
              <a:xfrm>
                <a:off x="2205" y="2659"/>
                <a:ext cx="13" cy="172"/>
              </a:xfrm>
              <a:prstGeom prst="line">
                <a:avLst/>
              </a:prstGeom>
              <a:noFill/>
              <a:ln w="28575">
                <a:solidFill>
                  <a:schemeClr val="tx1"/>
                </a:solidFill>
                <a:round/>
                <a:headEnd/>
                <a:tailEnd/>
              </a:ln>
            </p:spPr>
            <p:txBody>
              <a:bodyPr/>
              <a:lstStyle/>
              <a:p>
                <a:endParaRPr lang="zh-CN" altLang="en-US"/>
              </a:p>
            </p:txBody>
          </p:sp>
        </p:grpSp>
      </p:grpSp>
      <p:grpSp>
        <p:nvGrpSpPr>
          <p:cNvPr id="29" name="Group 134"/>
          <p:cNvGrpSpPr>
            <a:grpSpLocks/>
          </p:cNvGrpSpPr>
          <p:nvPr/>
        </p:nvGrpSpPr>
        <p:grpSpPr bwMode="auto">
          <a:xfrm>
            <a:off x="4067175" y="4314825"/>
            <a:ext cx="1404938" cy="554038"/>
            <a:chOff x="1626" y="1830"/>
            <a:chExt cx="885" cy="349"/>
          </a:xfrm>
        </p:grpSpPr>
        <p:grpSp>
          <p:nvGrpSpPr>
            <p:cNvPr id="84045" name="Group 135"/>
            <p:cNvGrpSpPr>
              <a:grpSpLocks/>
            </p:cNvGrpSpPr>
            <p:nvPr/>
          </p:nvGrpSpPr>
          <p:grpSpPr bwMode="auto">
            <a:xfrm>
              <a:off x="1626" y="1830"/>
              <a:ext cx="885" cy="349"/>
              <a:chOff x="4875" y="1918"/>
              <a:chExt cx="885" cy="349"/>
            </a:xfrm>
          </p:grpSpPr>
          <p:grpSp>
            <p:nvGrpSpPr>
              <p:cNvPr id="84052" name="Group 136"/>
              <p:cNvGrpSpPr>
                <a:grpSpLocks/>
              </p:cNvGrpSpPr>
              <p:nvPr/>
            </p:nvGrpSpPr>
            <p:grpSpPr bwMode="auto">
              <a:xfrm>
                <a:off x="5041" y="1932"/>
                <a:ext cx="609" cy="184"/>
                <a:chOff x="1704" y="1640"/>
                <a:chExt cx="609" cy="184"/>
              </a:xfrm>
            </p:grpSpPr>
            <p:sp>
              <p:nvSpPr>
                <p:cNvPr id="84063" name="Oval 137"/>
                <p:cNvSpPr>
                  <a:spLocks noChangeArrowheads="1"/>
                </p:cNvSpPr>
                <p:nvPr/>
              </p:nvSpPr>
              <p:spPr bwMode="auto">
                <a:xfrm>
                  <a:off x="1704"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064" name="Oval 138"/>
                <p:cNvSpPr>
                  <a:spLocks noChangeArrowheads="1"/>
                </p:cNvSpPr>
                <p:nvPr/>
              </p:nvSpPr>
              <p:spPr bwMode="auto">
                <a:xfrm>
                  <a:off x="1862"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065" name="Oval 139"/>
                <p:cNvSpPr>
                  <a:spLocks noChangeArrowheads="1"/>
                </p:cNvSpPr>
                <p:nvPr/>
              </p:nvSpPr>
              <p:spPr bwMode="auto">
                <a:xfrm>
                  <a:off x="2020"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066" name="Oval 140"/>
                <p:cNvSpPr>
                  <a:spLocks noChangeArrowheads="1"/>
                </p:cNvSpPr>
                <p:nvPr/>
              </p:nvSpPr>
              <p:spPr bwMode="auto">
                <a:xfrm>
                  <a:off x="2179"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sp>
            <p:nvSpPr>
              <p:cNvPr id="84053" name="Oval 141"/>
              <p:cNvSpPr>
                <a:spLocks noChangeArrowheads="1"/>
              </p:cNvSpPr>
              <p:nvPr/>
            </p:nvSpPr>
            <p:spPr bwMode="auto">
              <a:xfrm>
                <a:off x="5114" y="2019"/>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054" name="Oval 142"/>
              <p:cNvSpPr>
                <a:spLocks noChangeArrowheads="1"/>
              </p:cNvSpPr>
              <p:nvPr/>
            </p:nvSpPr>
            <p:spPr bwMode="auto">
              <a:xfrm>
                <a:off x="5272" y="2019"/>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055" name="Oval 143"/>
              <p:cNvSpPr>
                <a:spLocks noChangeArrowheads="1"/>
              </p:cNvSpPr>
              <p:nvPr/>
            </p:nvSpPr>
            <p:spPr bwMode="auto">
              <a:xfrm>
                <a:off x="5431" y="2019"/>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nvGrpSpPr>
              <p:cNvPr id="84056" name="Group 144"/>
              <p:cNvGrpSpPr>
                <a:grpSpLocks/>
              </p:cNvGrpSpPr>
              <p:nvPr/>
            </p:nvGrpSpPr>
            <p:grpSpPr bwMode="auto">
              <a:xfrm>
                <a:off x="4875" y="1918"/>
                <a:ext cx="885" cy="349"/>
                <a:chOff x="1087" y="2646"/>
                <a:chExt cx="1142" cy="386"/>
              </a:xfrm>
            </p:grpSpPr>
            <p:sp>
              <p:nvSpPr>
                <p:cNvPr id="84057" name="AutoShape 145"/>
                <p:cNvSpPr>
                  <a:spLocks noChangeArrowheads="1"/>
                </p:cNvSpPr>
                <p:nvPr/>
              </p:nvSpPr>
              <p:spPr bwMode="auto">
                <a:xfrm>
                  <a:off x="1087" y="2861"/>
                  <a:ext cx="1005" cy="171"/>
                </a:xfrm>
                <a:prstGeom prst="roundRect">
                  <a:avLst>
                    <a:gd name="adj" fmla="val 16667"/>
                  </a:avLst>
                </a:prstGeom>
                <a:solidFill>
                  <a:schemeClr val="bg1"/>
                </a:solidFill>
                <a:ln w="28575">
                  <a:solidFill>
                    <a:schemeClr val="tx1"/>
                  </a:solidFill>
                  <a:round/>
                  <a:headEnd/>
                  <a:tailEnd/>
                </a:ln>
              </p:spPr>
              <p:txBody>
                <a:bodyPr wrap="none" anchor="ctr"/>
                <a:lstStyle/>
                <a:p>
                  <a:endParaRPr lang="zh-CN" altLang="en-US" sz="1800" b="0">
                    <a:latin typeface="Arial" charset="0"/>
                    <a:cs typeface="Arial" charset="0"/>
                  </a:endParaRPr>
                </a:p>
              </p:txBody>
            </p:sp>
            <p:sp>
              <p:nvSpPr>
                <p:cNvPr id="84058" name="Line 146"/>
                <p:cNvSpPr>
                  <a:spLocks noChangeShapeType="1"/>
                </p:cNvSpPr>
                <p:nvPr/>
              </p:nvSpPr>
              <p:spPr bwMode="auto">
                <a:xfrm flipV="1">
                  <a:off x="1103" y="2660"/>
                  <a:ext cx="147" cy="208"/>
                </a:xfrm>
                <a:prstGeom prst="line">
                  <a:avLst/>
                </a:prstGeom>
                <a:noFill/>
                <a:ln w="28575">
                  <a:solidFill>
                    <a:schemeClr val="tx1"/>
                  </a:solidFill>
                  <a:round/>
                  <a:headEnd/>
                  <a:tailEnd/>
                </a:ln>
              </p:spPr>
              <p:txBody>
                <a:bodyPr/>
                <a:lstStyle/>
                <a:p>
                  <a:endParaRPr lang="zh-CN" altLang="en-US"/>
                </a:p>
              </p:txBody>
            </p:sp>
            <p:sp>
              <p:nvSpPr>
                <p:cNvPr id="84059" name="Line 147"/>
                <p:cNvSpPr>
                  <a:spLocks noChangeShapeType="1"/>
                </p:cNvSpPr>
                <p:nvPr/>
              </p:nvSpPr>
              <p:spPr bwMode="auto">
                <a:xfrm flipV="1">
                  <a:off x="2082" y="2806"/>
                  <a:ext cx="147" cy="208"/>
                </a:xfrm>
                <a:prstGeom prst="line">
                  <a:avLst/>
                </a:prstGeom>
                <a:noFill/>
                <a:ln w="28575">
                  <a:solidFill>
                    <a:schemeClr val="tx1"/>
                  </a:solidFill>
                  <a:round/>
                  <a:headEnd/>
                  <a:tailEnd/>
                </a:ln>
              </p:spPr>
              <p:txBody>
                <a:bodyPr/>
                <a:lstStyle/>
                <a:p>
                  <a:endParaRPr lang="zh-CN" altLang="en-US"/>
                </a:p>
              </p:txBody>
            </p:sp>
            <p:sp>
              <p:nvSpPr>
                <p:cNvPr id="84060" name="Line 148"/>
                <p:cNvSpPr>
                  <a:spLocks noChangeShapeType="1"/>
                </p:cNvSpPr>
                <p:nvPr/>
              </p:nvSpPr>
              <p:spPr bwMode="auto">
                <a:xfrm flipV="1">
                  <a:off x="2068" y="2646"/>
                  <a:ext cx="147" cy="208"/>
                </a:xfrm>
                <a:prstGeom prst="line">
                  <a:avLst/>
                </a:prstGeom>
                <a:noFill/>
                <a:ln w="28575">
                  <a:solidFill>
                    <a:schemeClr val="tx1"/>
                  </a:solidFill>
                  <a:round/>
                  <a:headEnd/>
                  <a:tailEnd/>
                </a:ln>
              </p:spPr>
              <p:txBody>
                <a:bodyPr/>
                <a:lstStyle/>
                <a:p>
                  <a:endParaRPr lang="zh-CN" altLang="en-US"/>
                </a:p>
              </p:txBody>
            </p:sp>
            <p:sp>
              <p:nvSpPr>
                <p:cNvPr id="84061" name="Line 149"/>
                <p:cNvSpPr>
                  <a:spLocks noChangeShapeType="1"/>
                </p:cNvSpPr>
                <p:nvPr/>
              </p:nvSpPr>
              <p:spPr bwMode="auto">
                <a:xfrm>
                  <a:off x="1251" y="2658"/>
                  <a:ext cx="968" cy="0"/>
                </a:xfrm>
                <a:prstGeom prst="line">
                  <a:avLst/>
                </a:prstGeom>
                <a:noFill/>
                <a:ln w="28575">
                  <a:solidFill>
                    <a:schemeClr val="tx1"/>
                  </a:solidFill>
                  <a:round/>
                  <a:headEnd/>
                  <a:tailEnd/>
                </a:ln>
              </p:spPr>
              <p:txBody>
                <a:bodyPr/>
                <a:lstStyle/>
                <a:p>
                  <a:endParaRPr lang="zh-CN" altLang="en-US"/>
                </a:p>
              </p:txBody>
            </p:sp>
            <p:sp>
              <p:nvSpPr>
                <p:cNvPr id="84062" name="Line 150"/>
                <p:cNvSpPr>
                  <a:spLocks noChangeShapeType="1"/>
                </p:cNvSpPr>
                <p:nvPr/>
              </p:nvSpPr>
              <p:spPr bwMode="auto">
                <a:xfrm>
                  <a:off x="2205" y="2659"/>
                  <a:ext cx="13" cy="172"/>
                </a:xfrm>
                <a:prstGeom prst="line">
                  <a:avLst/>
                </a:prstGeom>
                <a:noFill/>
                <a:ln w="28575">
                  <a:solidFill>
                    <a:schemeClr val="tx1"/>
                  </a:solidFill>
                  <a:round/>
                  <a:headEnd/>
                  <a:tailEnd/>
                </a:ln>
              </p:spPr>
              <p:txBody>
                <a:bodyPr/>
                <a:lstStyle/>
                <a:p>
                  <a:endParaRPr lang="zh-CN" altLang="en-US"/>
                </a:p>
              </p:txBody>
            </p:sp>
          </p:grpSp>
        </p:grpSp>
        <p:sp>
          <p:nvSpPr>
            <p:cNvPr id="84046" name="Freeform 151"/>
            <p:cNvSpPr>
              <a:spLocks/>
            </p:cNvSpPr>
            <p:nvPr/>
          </p:nvSpPr>
          <p:spPr bwMode="auto">
            <a:xfrm>
              <a:off x="1806" y="1884"/>
              <a:ext cx="54" cy="66"/>
            </a:xfrm>
            <a:custGeom>
              <a:avLst/>
              <a:gdLst>
                <a:gd name="T0" fmla="*/ 0 w 54"/>
                <a:gd name="T1" fmla="*/ 0 h 66"/>
                <a:gd name="T2" fmla="*/ 24 w 54"/>
                <a:gd name="T3" fmla="*/ 42 h 66"/>
                <a:gd name="T4" fmla="*/ 30 w 54"/>
                <a:gd name="T5" fmla="*/ 24 h 66"/>
                <a:gd name="T6" fmla="*/ 54 w 54"/>
                <a:gd name="T7" fmla="*/ 66 h 66"/>
                <a:gd name="T8" fmla="*/ 0 60000 65536"/>
                <a:gd name="T9" fmla="*/ 0 60000 65536"/>
                <a:gd name="T10" fmla="*/ 0 60000 65536"/>
                <a:gd name="T11" fmla="*/ 0 60000 65536"/>
                <a:gd name="T12" fmla="*/ 0 w 54"/>
                <a:gd name="T13" fmla="*/ 0 h 66"/>
                <a:gd name="T14" fmla="*/ 54 w 54"/>
                <a:gd name="T15" fmla="*/ 66 h 66"/>
              </a:gdLst>
              <a:ahLst/>
              <a:cxnLst>
                <a:cxn ang="T8">
                  <a:pos x="T0" y="T1"/>
                </a:cxn>
                <a:cxn ang="T9">
                  <a:pos x="T2" y="T3"/>
                </a:cxn>
                <a:cxn ang="T10">
                  <a:pos x="T4" y="T5"/>
                </a:cxn>
                <a:cxn ang="T11">
                  <a:pos x="T6" y="T7"/>
                </a:cxn>
              </a:cxnLst>
              <a:rect l="T12" t="T13" r="T14" b="T15"/>
              <a:pathLst>
                <a:path w="54" h="66">
                  <a:moveTo>
                    <a:pt x="0" y="0"/>
                  </a:moveTo>
                  <a:cubicBezTo>
                    <a:pt x="3" y="19"/>
                    <a:pt x="1" y="53"/>
                    <a:pt x="24" y="42"/>
                  </a:cubicBezTo>
                  <a:cubicBezTo>
                    <a:pt x="30" y="39"/>
                    <a:pt x="28" y="30"/>
                    <a:pt x="30" y="24"/>
                  </a:cubicBezTo>
                  <a:cubicBezTo>
                    <a:pt x="54" y="32"/>
                    <a:pt x="54" y="38"/>
                    <a:pt x="54" y="66"/>
                  </a:cubicBezTo>
                </a:path>
              </a:pathLst>
            </a:custGeom>
            <a:noFill/>
            <a:ln w="28575" cmpd="sng">
              <a:solidFill>
                <a:schemeClr val="tx1"/>
              </a:solidFill>
              <a:round/>
              <a:headEnd/>
              <a:tailEnd/>
            </a:ln>
          </p:spPr>
          <p:txBody>
            <a:bodyPr/>
            <a:lstStyle/>
            <a:p>
              <a:endParaRPr lang="zh-CN" altLang="en-US"/>
            </a:p>
          </p:txBody>
        </p:sp>
        <p:sp>
          <p:nvSpPr>
            <p:cNvPr id="84047" name="Freeform 152"/>
            <p:cNvSpPr>
              <a:spLocks/>
            </p:cNvSpPr>
            <p:nvPr/>
          </p:nvSpPr>
          <p:spPr bwMode="auto">
            <a:xfrm>
              <a:off x="1908" y="1950"/>
              <a:ext cx="30" cy="48"/>
            </a:xfrm>
            <a:custGeom>
              <a:avLst/>
              <a:gdLst>
                <a:gd name="T0" fmla="*/ 0 w 30"/>
                <a:gd name="T1" fmla="*/ 0 h 48"/>
                <a:gd name="T2" fmla="*/ 6 w 30"/>
                <a:gd name="T3" fmla="*/ 18 h 48"/>
                <a:gd name="T4" fmla="*/ 30 w 30"/>
                <a:gd name="T5" fmla="*/ 48 h 48"/>
                <a:gd name="T6" fmla="*/ 0 60000 65536"/>
                <a:gd name="T7" fmla="*/ 0 60000 65536"/>
                <a:gd name="T8" fmla="*/ 0 60000 65536"/>
                <a:gd name="T9" fmla="*/ 0 w 30"/>
                <a:gd name="T10" fmla="*/ 0 h 48"/>
                <a:gd name="T11" fmla="*/ 30 w 30"/>
                <a:gd name="T12" fmla="*/ 48 h 48"/>
              </a:gdLst>
              <a:ahLst/>
              <a:cxnLst>
                <a:cxn ang="T6">
                  <a:pos x="T0" y="T1"/>
                </a:cxn>
                <a:cxn ang="T7">
                  <a:pos x="T2" y="T3"/>
                </a:cxn>
                <a:cxn ang="T8">
                  <a:pos x="T4" y="T5"/>
                </a:cxn>
              </a:cxnLst>
              <a:rect l="T9" t="T10" r="T11" b="T12"/>
              <a:pathLst>
                <a:path w="30" h="48">
                  <a:moveTo>
                    <a:pt x="0" y="0"/>
                  </a:moveTo>
                  <a:cubicBezTo>
                    <a:pt x="2" y="6"/>
                    <a:pt x="2" y="14"/>
                    <a:pt x="6" y="18"/>
                  </a:cubicBezTo>
                  <a:cubicBezTo>
                    <a:pt x="23" y="35"/>
                    <a:pt x="30" y="8"/>
                    <a:pt x="30" y="48"/>
                  </a:cubicBezTo>
                </a:path>
              </a:pathLst>
            </a:custGeom>
            <a:noFill/>
            <a:ln w="28575" cmpd="sng">
              <a:solidFill>
                <a:schemeClr val="tx1"/>
              </a:solidFill>
              <a:round/>
              <a:headEnd/>
              <a:tailEnd/>
            </a:ln>
          </p:spPr>
          <p:txBody>
            <a:bodyPr/>
            <a:lstStyle/>
            <a:p>
              <a:endParaRPr lang="zh-CN" altLang="en-US"/>
            </a:p>
          </p:txBody>
        </p:sp>
        <p:sp>
          <p:nvSpPr>
            <p:cNvPr id="84048" name="Freeform 153"/>
            <p:cNvSpPr>
              <a:spLocks/>
            </p:cNvSpPr>
            <p:nvPr/>
          </p:nvSpPr>
          <p:spPr bwMode="auto">
            <a:xfrm>
              <a:off x="1962" y="1887"/>
              <a:ext cx="110" cy="30"/>
            </a:xfrm>
            <a:custGeom>
              <a:avLst/>
              <a:gdLst>
                <a:gd name="T0" fmla="*/ 0 w 110"/>
                <a:gd name="T1" fmla="*/ 27 h 30"/>
                <a:gd name="T2" fmla="*/ 36 w 110"/>
                <a:gd name="T3" fmla="*/ 21 h 30"/>
                <a:gd name="T4" fmla="*/ 54 w 110"/>
                <a:gd name="T5" fmla="*/ 9 h 30"/>
                <a:gd name="T6" fmla="*/ 84 w 110"/>
                <a:gd name="T7" fmla="*/ 9 h 30"/>
                <a:gd name="T8" fmla="*/ 0 60000 65536"/>
                <a:gd name="T9" fmla="*/ 0 60000 65536"/>
                <a:gd name="T10" fmla="*/ 0 60000 65536"/>
                <a:gd name="T11" fmla="*/ 0 60000 65536"/>
                <a:gd name="T12" fmla="*/ 0 w 110"/>
                <a:gd name="T13" fmla="*/ 0 h 30"/>
                <a:gd name="T14" fmla="*/ 110 w 110"/>
                <a:gd name="T15" fmla="*/ 30 h 30"/>
              </a:gdLst>
              <a:ahLst/>
              <a:cxnLst>
                <a:cxn ang="T8">
                  <a:pos x="T0" y="T1"/>
                </a:cxn>
                <a:cxn ang="T9">
                  <a:pos x="T2" y="T3"/>
                </a:cxn>
                <a:cxn ang="T10">
                  <a:pos x="T4" y="T5"/>
                </a:cxn>
                <a:cxn ang="T11">
                  <a:pos x="T6" y="T7"/>
                </a:cxn>
              </a:cxnLst>
              <a:rect l="T12" t="T13" r="T14" b="T15"/>
              <a:pathLst>
                <a:path w="110" h="30">
                  <a:moveTo>
                    <a:pt x="0" y="27"/>
                  </a:moveTo>
                  <a:cubicBezTo>
                    <a:pt x="12" y="25"/>
                    <a:pt x="24" y="25"/>
                    <a:pt x="36" y="21"/>
                  </a:cubicBezTo>
                  <a:cubicBezTo>
                    <a:pt x="43" y="19"/>
                    <a:pt x="47" y="10"/>
                    <a:pt x="54" y="9"/>
                  </a:cubicBezTo>
                  <a:cubicBezTo>
                    <a:pt x="110" y="0"/>
                    <a:pt x="43" y="30"/>
                    <a:pt x="84" y="9"/>
                  </a:cubicBezTo>
                </a:path>
              </a:pathLst>
            </a:custGeom>
            <a:noFill/>
            <a:ln w="28575" cmpd="sng">
              <a:solidFill>
                <a:schemeClr val="tx1"/>
              </a:solidFill>
              <a:round/>
              <a:headEnd/>
              <a:tailEnd/>
            </a:ln>
          </p:spPr>
          <p:txBody>
            <a:bodyPr/>
            <a:lstStyle/>
            <a:p>
              <a:endParaRPr lang="zh-CN" altLang="en-US"/>
            </a:p>
          </p:txBody>
        </p:sp>
        <p:sp>
          <p:nvSpPr>
            <p:cNvPr id="84049" name="Freeform 154"/>
            <p:cNvSpPr>
              <a:spLocks/>
            </p:cNvSpPr>
            <p:nvPr/>
          </p:nvSpPr>
          <p:spPr bwMode="auto">
            <a:xfrm>
              <a:off x="2148" y="1866"/>
              <a:ext cx="37" cy="72"/>
            </a:xfrm>
            <a:custGeom>
              <a:avLst/>
              <a:gdLst>
                <a:gd name="T0" fmla="*/ 0 w 37"/>
                <a:gd name="T1" fmla="*/ 0 h 72"/>
                <a:gd name="T2" fmla="*/ 30 w 37"/>
                <a:gd name="T3" fmla="*/ 48 h 72"/>
                <a:gd name="T4" fmla="*/ 36 w 37"/>
                <a:gd name="T5" fmla="*/ 72 h 72"/>
                <a:gd name="T6" fmla="*/ 0 60000 65536"/>
                <a:gd name="T7" fmla="*/ 0 60000 65536"/>
                <a:gd name="T8" fmla="*/ 0 60000 65536"/>
                <a:gd name="T9" fmla="*/ 0 w 37"/>
                <a:gd name="T10" fmla="*/ 0 h 72"/>
                <a:gd name="T11" fmla="*/ 37 w 37"/>
                <a:gd name="T12" fmla="*/ 72 h 72"/>
              </a:gdLst>
              <a:ahLst/>
              <a:cxnLst>
                <a:cxn ang="T6">
                  <a:pos x="T0" y="T1"/>
                </a:cxn>
                <a:cxn ang="T7">
                  <a:pos x="T2" y="T3"/>
                </a:cxn>
                <a:cxn ang="T8">
                  <a:pos x="T4" y="T5"/>
                </a:cxn>
              </a:cxnLst>
              <a:rect l="T9" t="T10" r="T11" b="T12"/>
              <a:pathLst>
                <a:path w="37" h="72">
                  <a:moveTo>
                    <a:pt x="0" y="0"/>
                  </a:moveTo>
                  <a:cubicBezTo>
                    <a:pt x="14" y="43"/>
                    <a:pt x="1" y="29"/>
                    <a:pt x="30" y="48"/>
                  </a:cubicBezTo>
                  <a:cubicBezTo>
                    <a:pt x="37" y="68"/>
                    <a:pt x="36" y="60"/>
                    <a:pt x="36" y="72"/>
                  </a:cubicBezTo>
                </a:path>
              </a:pathLst>
            </a:custGeom>
            <a:noFill/>
            <a:ln w="28575" cmpd="sng">
              <a:solidFill>
                <a:schemeClr val="tx1"/>
              </a:solidFill>
              <a:round/>
              <a:headEnd/>
              <a:tailEnd/>
            </a:ln>
          </p:spPr>
          <p:txBody>
            <a:bodyPr/>
            <a:lstStyle/>
            <a:p>
              <a:endParaRPr lang="zh-CN" altLang="en-US"/>
            </a:p>
          </p:txBody>
        </p:sp>
        <p:sp>
          <p:nvSpPr>
            <p:cNvPr id="84050" name="Freeform 155"/>
            <p:cNvSpPr>
              <a:spLocks/>
            </p:cNvSpPr>
            <p:nvPr/>
          </p:nvSpPr>
          <p:spPr bwMode="auto">
            <a:xfrm>
              <a:off x="2286" y="1874"/>
              <a:ext cx="83" cy="58"/>
            </a:xfrm>
            <a:custGeom>
              <a:avLst/>
              <a:gdLst>
                <a:gd name="T0" fmla="*/ 0 w 83"/>
                <a:gd name="T1" fmla="*/ 4 h 58"/>
                <a:gd name="T2" fmla="*/ 72 w 83"/>
                <a:gd name="T3" fmla="*/ 16 h 58"/>
                <a:gd name="T4" fmla="*/ 66 w 83"/>
                <a:gd name="T5" fmla="*/ 58 h 58"/>
                <a:gd name="T6" fmla="*/ 0 60000 65536"/>
                <a:gd name="T7" fmla="*/ 0 60000 65536"/>
                <a:gd name="T8" fmla="*/ 0 60000 65536"/>
                <a:gd name="T9" fmla="*/ 0 w 83"/>
                <a:gd name="T10" fmla="*/ 0 h 58"/>
                <a:gd name="T11" fmla="*/ 83 w 83"/>
                <a:gd name="T12" fmla="*/ 58 h 58"/>
              </a:gdLst>
              <a:ahLst/>
              <a:cxnLst>
                <a:cxn ang="T6">
                  <a:pos x="T0" y="T1"/>
                </a:cxn>
                <a:cxn ang="T7">
                  <a:pos x="T2" y="T3"/>
                </a:cxn>
                <a:cxn ang="T8">
                  <a:pos x="T4" y="T5"/>
                </a:cxn>
              </a:cxnLst>
              <a:rect l="T9" t="T10" r="T11" b="T12"/>
              <a:pathLst>
                <a:path w="83" h="58">
                  <a:moveTo>
                    <a:pt x="0" y="4"/>
                  </a:moveTo>
                  <a:cubicBezTo>
                    <a:pt x="23" y="12"/>
                    <a:pt x="54" y="0"/>
                    <a:pt x="72" y="16"/>
                  </a:cubicBezTo>
                  <a:cubicBezTo>
                    <a:pt x="83" y="25"/>
                    <a:pt x="66" y="44"/>
                    <a:pt x="66" y="58"/>
                  </a:cubicBezTo>
                </a:path>
              </a:pathLst>
            </a:custGeom>
            <a:noFill/>
            <a:ln w="28575" cmpd="sng">
              <a:solidFill>
                <a:schemeClr val="tx1"/>
              </a:solidFill>
              <a:round/>
              <a:headEnd/>
              <a:tailEnd/>
            </a:ln>
          </p:spPr>
          <p:txBody>
            <a:bodyPr/>
            <a:lstStyle/>
            <a:p>
              <a:endParaRPr lang="zh-CN" altLang="en-US"/>
            </a:p>
          </p:txBody>
        </p:sp>
        <p:sp>
          <p:nvSpPr>
            <p:cNvPr id="84051" name="Freeform 156"/>
            <p:cNvSpPr>
              <a:spLocks/>
            </p:cNvSpPr>
            <p:nvPr/>
          </p:nvSpPr>
          <p:spPr bwMode="auto">
            <a:xfrm>
              <a:off x="2226" y="1972"/>
              <a:ext cx="78" cy="32"/>
            </a:xfrm>
            <a:custGeom>
              <a:avLst/>
              <a:gdLst>
                <a:gd name="T0" fmla="*/ 78 w 78"/>
                <a:gd name="T1" fmla="*/ 2 h 32"/>
                <a:gd name="T2" fmla="*/ 24 w 78"/>
                <a:gd name="T3" fmla="*/ 32 h 32"/>
                <a:gd name="T4" fmla="*/ 0 w 78"/>
                <a:gd name="T5" fmla="*/ 26 h 32"/>
                <a:gd name="T6" fmla="*/ 0 60000 65536"/>
                <a:gd name="T7" fmla="*/ 0 60000 65536"/>
                <a:gd name="T8" fmla="*/ 0 60000 65536"/>
                <a:gd name="T9" fmla="*/ 0 w 78"/>
                <a:gd name="T10" fmla="*/ 0 h 32"/>
                <a:gd name="T11" fmla="*/ 78 w 78"/>
                <a:gd name="T12" fmla="*/ 32 h 32"/>
              </a:gdLst>
              <a:ahLst/>
              <a:cxnLst>
                <a:cxn ang="T6">
                  <a:pos x="T0" y="T1"/>
                </a:cxn>
                <a:cxn ang="T7">
                  <a:pos x="T2" y="T3"/>
                </a:cxn>
                <a:cxn ang="T8">
                  <a:pos x="T4" y="T5"/>
                </a:cxn>
              </a:cxnLst>
              <a:rect l="T9" t="T10" r="T11" b="T12"/>
              <a:pathLst>
                <a:path w="78" h="32">
                  <a:moveTo>
                    <a:pt x="78" y="2"/>
                  </a:moveTo>
                  <a:cubicBezTo>
                    <a:pt x="49" y="12"/>
                    <a:pt x="35" y="0"/>
                    <a:pt x="24" y="32"/>
                  </a:cubicBezTo>
                  <a:cubicBezTo>
                    <a:pt x="4" y="25"/>
                    <a:pt x="12" y="26"/>
                    <a:pt x="0" y="26"/>
                  </a:cubicBezTo>
                </a:path>
              </a:pathLst>
            </a:custGeom>
            <a:noFill/>
            <a:ln w="28575" cmpd="sng">
              <a:solidFill>
                <a:schemeClr val="tx1"/>
              </a:solidFill>
              <a:round/>
              <a:headEnd/>
              <a:tailEnd/>
            </a:ln>
          </p:spPr>
          <p:txBody>
            <a:bodyPr/>
            <a:lstStyle/>
            <a:p>
              <a:endParaRPr lang="zh-CN" altLang="en-US"/>
            </a:p>
          </p:txBody>
        </p:sp>
      </p:grpSp>
      <p:grpSp>
        <p:nvGrpSpPr>
          <p:cNvPr id="1179821" name="Group 157"/>
          <p:cNvGrpSpPr>
            <a:grpSpLocks/>
          </p:cNvGrpSpPr>
          <p:nvPr/>
        </p:nvGrpSpPr>
        <p:grpSpPr bwMode="auto">
          <a:xfrm>
            <a:off x="5732463" y="4125913"/>
            <a:ext cx="1404937" cy="554037"/>
            <a:chOff x="4875" y="1918"/>
            <a:chExt cx="885" cy="349"/>
          </a:xfrm>
        </p:grpSpPr>
        <p:grpSp>
          <p:nvGrpSpPr>
            <p:cNvPr id="84030" name="Group 158"/>
            <p:cNvGrpSpPr>
              <a:grpSpLocks/>
            </p:cNvGrpSpPr>
            <p:nvPr/>
          </p:nvGrpSpPr>
          <p:grpSpPr bwMode="auto">
            <a:xfrm>
              <a:off x="5041" y="1932"/>
              <a:ext cx="609" cy="184"/>
              <a:chOff x="1704" y="1640"/>
              <a:chExt cx="609" cy="184"/>
            </a:xfrm>
          </p:grpSpPr>
          <p:sp>
            <p:nvSpPr>
              <p:cNvPr id="84041" name="Oval 159"/>
              <p:cNvSpPr>
                <a:spLocks noChangeArrowheads="1"/>
              </p:cNvSpPr>
              <p:nvPr/>
            </p:nvSpPr>
            <p:spPr bwMode="auto">
              <a:xfrm>
                <a:off x="1704"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042" name="Oval 160"/>
              <p:cNvSpPr>
                <a:spLocks noChangeArrowheads="1"/>
              </p:cNvSpPr>
              <p:nvPr/>
            </p:nvSpPr>
            <p:spPr bwMode="auto">
              <a:xfrm>
                <a:off x="1862"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043" name="Oval 161"/>
              <p:cNvSpPr>
                <a:spLocks noChangeArrowheads="1"/>
              </p:cNvSpPr>
              <p:nvPr/>
            </p:nvSpPr>
            <p:spPr bwMode="auto">
              <a:xfrm>
                <a:off x="2020"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044" name="Oval 162"/>
              <p:cNvSpPr>
                <a:spLocks noChangeArrowheads="1"/>
              </p:cNvSpPr>
              <p:nvPr/>
            </p:nvSpPr>
            <p:spPr bwMode="auto">
              <a:xfrm>
                <a:off x="2179"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sp>
          <p:nvSpPr>
            <p:cNvPr id="84031" name="Oval 163"/>
            <p:cNvSpPr>
              <a:spLocks noChangeArrowheads="1"/>
            </p:cNvSpPr>
            <p:nvPr/>
          </p:nvSpPr>
          <p:spPr bwMode="auto">
            <a:xfrm>
              <a:off x="5114" y="2019"/>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032" name="Oval 164"/>
            <p:cNvSpPr>
              <a:spLocks noChangeArrowheads="1"/>
            </p:cNvSpPr>
            <p:nvPr/>
          </p:nvSpPr>
          <p:spPr bwMode="auto">
            <a:xfrm>
              <a:off x="5272" y="2019"/>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033" name="Oval 165"/>
            <p:cNvSpPr>
              <a:spLocks noChangeArrowheads="1"/>
            </p:cNvSpPr>
            <p:nvPr/>
          </p:nvSpPr>
          <p:spPr bwMode="auto">
            <a:xfrm>
              <a:off x="5431" y="2019"/>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nvGrpSpPr>
            <p:cNvPr id="84034" name="Group 166"/>
            <p:cNvGrpSpPr>
              <a:grpSpLocks/>
            </p:cNvGrpSpPr>
            <p:nvPr/>
          </p:nvGrpSpPr>
          <p:grpSpPr bwMode="auto">
            <a:xfrm>
              <a:off x="4875" y="1918"/>
              <a:ext cx="885" cy="349"/>
              <a:chOff x="1087" y="2646"/>
              <a:chExt cx="1142" cy="386"/>
            </a:xfrm>
          </p:grpSpPr>
          <p:sp>
            <p:nvSpPr>
              <p:cNvPr id="84035" name="AutoShape 167"/>
              <p:cNvSpPr>
                <a:spLocks noChangeArrowheads="1"/>
              </p:cNvSpPr>
              <p:nvPr/>
            </p:nvSpPr>
            <p:spPr bwMode="auto">
              <a:xfrm>
                <a:off x="1087" y="2861"/>
                <a:ext cx="1005" cy="171"/>
              </a:xfrm>
              <a:prstGeom prst="roundRect">
                <a:avLst>
                  <a:gd name="adj" fmla="val 16667"/>
                </a:avLst>
              </a:prstGeom>
              <a:solidFill>
                <a:schemeClr val="bg1"/>
              </a:solidFill>
              <a:ln w="28575">
                <a:solidFill>
                  <a:schemeClr val="tx1"/>
                </a:solidFill>
                <a:round/>
                <a:headEnd/>
                <a:tailEnd/>
              </a:ln>
            </p:spPr>
            <p:txBody>
              <a:bodyPr wrap="none" anchor="ctr"/>
              <a:lstStyle/>
              <a:p>
                <a:endParaRPr lang="zh-CN" altLang="en-US" sz="1800" b="0">
                  <a:latin typeface="Arial" charset="0"/>
                  <a:cs typeface="Arial" charset="0"/>
                </a:endParaRPr>
              </a:p>
            </p:txBody>
          </p:sp>
          <p:sp>
            <p:nvSpPr>
              <p:cNvPr id="84036" name="Line 168"/>
              <p:cNvSpPr>
                <a:spLocks noChangeShapeType="1"/>
              </p:cNvSpPr>
              <p:nvPr/>
            </p:nvSpPr>
            <p:spPr bwMode="auto">
              <a:xfrm flipV="1">
                <a:off x="1103" y="2660"/>
                <a:ext cx="147" cy="208"/>
              </a:xfrm>
              <a:prstGeom prst="line">
                <a:avLst/>
              </a:prstGeom>
              <a:noFill/>
              <a:ln w="28575">
                <a:solidFill>
                  <a:schemeClr val="tx1"/>
                </a:solidFill>
                <a:round/>
                <a:headEnd/>
                <a:tailEnd/>
              </a:ln>
            </p:spPr>
            <p:txBody>
              <a:bodyPr/>
              <a:lstStyle/>
              <a:p>
                <a:endParaRPr lang="zh-CN" altLang="en-US"/>
              </a:p>
            </p:txBody>
          </p:sp>
          <p:sp>
            <p:nvSpPr>
              <p:cNvPr id="84037" name="Line 169"/>
              <p:cNvSpPr>
                <a:spLocks noChangeShapeType="1"/>
              </p:cNvSpPr>
              <p:nvPr/>
            </p:nvSpPr>
            <p:spPr bwMode="auto">
              <a:xfrm flipV="1">
                <a:off x="2082" y="2806"/>
                <a:ext cx="147" cy="208"/>
              </a:xfrm>
              <a:prstGeom prst="line">
                <a:avLst/>
              </a:prstGeom>
              <a:noFill/>
              <a:ln w="28575">
                <a:solidFill>
                  <a:schemeClr val="tx1"/>
                </a:solidFill>
                <a:round/>
                <a:headEnd/>
                <a:tailEnd/>
              </a:ln>
            </p:spPr>
            <p:txBody>
              <a:bodyPr/>
              <a:lstStyle/>
              <a:p>
                <a:endParaRPr lang="zh-CN" altLang="en-US"/>
              </a:p>
            </p:txBody>
          </p:sp>
          <p:sp>
            <p:nvSpPr>
              <p:cNvPr id="84038" name="Line 170"/>
              <p:cNvSpPr>
                <a:spLocks noChangeShapeType="1"/>
              </p:cNvSpPr>
              <p:nvPr/>
            </p:nvSpPr>
            <p:spPr bwMode="auto">
              <a:xfrm flipV="1">
                <a:off x="2068" y="2646"/>
                <a:ext cx="147" cy="208"/>
              </a:xfrm>
              <a:prstGeom prst="line">
                <a:avLst/>
              </a:prstGeom>
              <a:noFill/>
              <a:ln w="28575">
                <a:solidFill>
                  <a:schemeClr val="tx1"/>
                </a:solidFill>
                <a:round/>
                <a:headEnd/>
                <a:tailEnd/>
              </a:ln>
            </p:spPr>
            <p:txBody>
              <a:bodyPr/>
              <a:lstStyle/>
              <a:p>
                <a:endParaRPr lang="zh-CN" altLang="en-US"/>
              </a:p>
            </p:txBody>
          </p:sp>
          <p:sp>
            <p:nvSpPr>
              <p:cNvPr id="84039" name="Line 171"/>
              <p:cNvSpPr>
                <a:spLocks noChangeShapeType="1"/>
              </p:cNvSpPr>
              <p:nvPr/>
            </p:nvSpPr>
            <p:spPr bwMode="auto">
              <a:xfrm>
                <a:off x="1251" y="2658"/>
                <a:ext cx="968" cy="0"/>
              </a:xfrm>
              <a:prstGeom prst="line">
                <a:avLst/>
              </a:prstGeom>
              <a:noFill/>
              <a:ln w="28575">
                <a:solidFill>
                  <a:schemeClr val="tx1"/>
                </a:solidFill>
                <a:round/>
                <a:headEnd/>
                <a:tailEnd/>
              </a:ln>
            </p:spPr>
            <p:txBody>
              <a:bodyPr/>
              <a:lstStyle/>
              <a:p>
                <a:endParaRPr lang="zh-CN" altLang="en-US"/>
              </a:p>
            </p:txBody>
          </p:sp>
          <p:sp>
            <p:nvSpPr>
              <p:cNvPr id="84040" name="Line 172"/>
              <p:cNvSpPr>
                <a:spLocks noChangeShapeType="1"/>
              </p:cNvSpPr>
              <p:nvPr/>
            </p:nvSpPr>
            <p:spPr bwMode="auto">
              <a:xfrm>
                <a:off x="2205" y="2659"/>
                <a:ext cx="13" cy="172"/>
              </a:xfrm>
              <a:prstGeom prst="line">
                <a:avLst/>
              </a:prstGeom>
              <a:noFill/>
              <a:ln w="28575">
                <a:solidFill>
                  <a:schemeClr val="tx1"/>
                </a:solidFill>
                <a:round/>
                <a:headEnd/>
                <a:tailEnd/>
              </a:ln>
            </p:spPr>
            <p:txBody>
              <a:bodyPr/>
              <a:lstStyle/>
              <a:p>
                <a:endParaRPr lang="zh-CN" altLang="en-US"/>
              </a:p>
            </p:txBody>
          </p:sp>
        </p:grpSp>
      </p:grpSp>
      <p:grpSp>
        <p:nvGrpSpPr>
          <p:cNvPr id="1179837" name="Group 173"/>
          <p:cNvGrpSpPr>
            <a:grpSpLocks/>
          </p:cNvGrpSpPr>
          <p:nvPr/>
        </p:nvGrpSpPr>
        <p:grpSpPr bwMode="auto">
          <a:xfrm>
            <a:off x="708025" y="4283075"/>
            <a:ext cx="1404938" cy="579438"/>
            <a:chOff x="4875" y="1918"/>
            <a:chExt cx="885" cy="349"/>
          </a:xfrm>
        </p:grpSpPr>
        <p:grpSp>
          <p:nvGrpSpPr>
            <p:cNvPr id="84015" name="Group 174"/>
            <p:cNvGrpSpPr>
              <a:grpSpLocks/>
            </p:cNvGrpSpPr>
            <p:nvPr/>
          </p:nvGrpSpPr>
          <p:grpSpPr bwMode="auto">
            <a:xfrm>
              <a:off x="5041" y="1932"/>
              <a:ext cx="609" cy="184"/>
              <a:chOff x="1704" y="1640"/>
              <a:chExt cx="609" cy="184"/>
            </a:xfrm>
          </p:grpSpPr>
          <p:sp>
            <p:nvSpPr>
              <p:cNvPr id="84026" name="Oval 175"/>
              <p:cNvSpPr>
                <a:spLocks noChangeArrowheads="1"/>
              </p:cNvSpPr>
              <p:nvPr/>
            </p:nvSpPr>
            <p:spPr bwMode="auto">
              <a:xfrm>
                <a:off x="1704"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027" name="Oval 176"/>
              <p:cNvSpPr>
                <a:spLocks noChangeArrowheads="1"/>
              </p:cNvSpPr>
              <p:nvPr/>
            </p:nvSpPr>
            <p:spPr bwMode="auto">
              <a:xfrm>
                <a:off x="1862"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028" name="Oval 177"/>
              <p:cNvSpPr>
                <a:spLocks noChangeArrowheads="1"/>
              </p:cNvSpPr>
              <p:nvPr/>
            </p:nvSpPr>
            <p:spPr bwMode="auto">
              <a:xfrm>
                <a:off x="2020"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029" name="Oval 178"/>
              <p:cNvSpPr>
                <a:spLocks noChangeArrowheads="1"/>
              </p:cNvSpPr>
              <p:nvPr/>
            </p:nvSpPr>
            <p:spPr bwMode="auto">
              <a:xfrm>
                <a:off x="2179"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sp>
          <p:nvSpPr>
            <p:cNvPr id="84016" name="Oval 179"/>
            <p:cNvSpPr>
              <a:spLocks noChangeArrowheads="1"/>
            </p:cNvSpPr>
            <p:nvPr/>
          </p:nvSpPr>
          <p:spPr bwMode="auto">
            <a:xfrm>
              <a:off x="5114" y="2019"/>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017" name="Oval 180"/>
            <p:cNvSpPr>
              <a:spLocks noChangeArrowheads="1"/>
            </p:cNvSpPr>
            <p:nvPr/>
          </p:nvSpPr>
          <p:spPr bwMode="auto">
            <a:xfrm>
              <a:off x="5272" y="2019"/>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018" name="Oval 181"/>
            <p:cNvSpPr>
              <a:spLocks noChangeArrowheads="1"/>
            </p:cNvSpPr>
            <p:nvPr/>
          </p:nvSpPr>
          <p:spPr bwMode="auto">
            <a:xfrm>
              <a:off x="5431" y="2019"/>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nvGrpSpPr>
            <p:cNvPr id="84019" name="Group 182"/>
            <p:cNvGrpSpPr>
              <a:grpSpLocks/>
            </p:cNvGrpSpPr>
            <p:nvPr/>
          </p:nvGrpSpPr>
          <p:grpSpPr bwMode="auto">
            <a:xfrm>
              <a:off x="4875" y="1918"/>
              <a:ext cx="885" cy="349"/>
              <a:chOff x="1087" y="2646"/>
              <a:chExt cx="1142" cy="386"/>
            </a:xfrm>
          </p:grpSpPr>
          <p:sp>
            <p:nvSpPr>
              <p:cNvPr id="84020" name="AutoShape 183"/>
              <p:cNvSpPr>
                <a:spLocks noChangeArrowheads="1"/>
              </p:cNvSpPr>
              <p:nvPr/>
            </p:nvSpPr>
            <p:spPr bwMode="auto">
              <a:xfrm>
                <a:off x="1087" y="2861"/>
                <a:ext cx="1005" cy="171"/>
              </a:xfrm>
              <a:prstGeom prst="roundRect">
                <a:avLst>
                  <a:gd name="adj" fmla="val 16667"/>
                </a:avLst>
              </a:prstGeom>
              <a:solidFill>
                <a:schemeClr val="bg1"/>
              </a:solidFill>
              <a:ln w="28575">
                <a:solidFill>
                  <a:schemeClr val="tx1"/>
                </a:solidFill>
                <a:round/>
                <a:headEnd/>
                <a:tailEnd/>
              </a:ln>
            </p:spPr>
            <p:txBody>
              <a:bodyPr wrap="none" anchor="ctr"/>
              <a:lstStyle/>
              <a:p>
                <a:endParaRPr lang="zh-CN" altLang="en-US" sz="1800" b="0">
                  <a:latin typeface="Arial" charset="0"/>
                  <a:cs typeface="Arial" charset="0"/>
                </a:endParaRPr>
              </a:p>
            </p:txBody>
          </p:sp>
          <p:sp>
            <p:nvSpPr>
              <p:cNvPr id="84021" name="Line 184"/>
              <p:cNvSpPr>
                <a:spLocks noChangeShapeType="1"/>
              </p:cNvSpPr>
              <p:nvPr/>
            </p:nvSpPr>
            <p:spPr bwMode="auto">
              <a:xfrm flipV="1">
                <a:off x="1103" y="2660"/>
                <a:ext cx="147" cy="208"/>
              </a:xfrm>
              <a:prstGeom prst="line">
                <a:avLst/>
              </a:prstGeom>
              <a:noFill/>
              <a:ln w="28575">
                <a:solidFill>
                  <a:schemeClr val="tx1"/>
                </a:solidFill>
                <a:round/>
                <a:headEnd/>
                <a:tailEnd/>
              </a:ln>
            </p:spPr>
            <p:txBody>
              <a:bodyPr/>
              <a:lstStyle/>
              <a:p>
                <a:endParaRPr lang="zh-CN" altLang="en-US"/>
              </a:p>
            </p:txBody>
          </p:sp>
          <p:sp>
            <p:nvSpPr>
              <p:cNvPr id="84022" name="Line 185"/>
              <p:cNvSpPr>
                <a:spLocks noChangeShapeType="1"/>
              </p:cNvSpPr>
              <p:nvPr/>
            </p:nvSpPr>
            <p:spPr bwMode="auto">
              <a:xfrm flipV="1">
                <a:off x="2082" y="2806"/>
                <a:ext cx="147" cy="208"/>
              </a:xfrm>
              <a:prstGeom prst="line">
                <a:avLst/>
              </a:prstGeom>
              <a:noFill/>
              <a:ln w="28575">
                <a:solidFill>
                  <a:schemeClr val="tx1"/>
                </a:solidFill>
                <a:round/>
                <a:headEnd/>
                <a:tailEnd/>
              </a:ln>
            </p:spPr>
            <p:txBody>
              <a:bodyPr/>
              <a:lstStyle/>
              <a:p>
                <a:endParaRPr lang="zh-CN" altLang="en-US"/>
              </a:p>
            </p:txBody>
          </p:sp>
          <p:sp>
            <p:nvSpPr>
              <p:cNvPr id="84023" name="Line 186"/>
              <p:cNvSpPr>
                <a:spLocks noChangeShapeType="1"/>
              </p:cNvSpPr>
              <p:nvPr/>
            </p:nvSpPr>
            <p:spPr bwMode="auto">
              <a:xfrm flipV="1">
                <a:off x="2068" y="2646"/>
                <a:ext cx="147" cy="208"/>
              </a:xfrm>
              <a:prstGeom prst="line">
                <a:avLst/>
              </a:prstGeom>
              <a:noFill/>
              <a:ln w="28575">
                <a:solidFill>
                  <a:schemeClr val="tx1"/>
                </a:solidFill>
                <a:round/>
                <a:headEnd/>
                <a:tailEnd/>
              </a:ln>
            </p:spPr>
            <p:txBody>
              <a:bodyPr/>
              <a:lstStyle/>
              <a:p>
                <a:endParaRPr lang="zh-CN" altLang="en-US"/>
              </a:p>
            </p:txBody>
          </p:sp>
          <p:sp>
            <p:nvSpPr>
              <p:cNvPr id="84024" name="Line 187"/>
              <p:cNvSpPr>
                <a:spLocks noChangeShapeType="1"/>
              </p:cNvSpPr>
              <p:nvPr/>
            </p:nvSpPr>
            <p:spPr bwMode="auto">
              <a:xfrm>
                <a:off x="1251" y="2658"/>
                <a:ext cx="968" cy="0"/>
              </a:xfrm>
              <a:prstGeom prst="line">
                <a:avLst/>
              </a:prstGeom>
              <a:noFill/>
              <a:ln w="28575">
                <a:solidFill>
                  <a:schemeClr val="tx1"/>
                </a:solidFill>
                <a:round/>
                <a:headEnd/>
                <a:tailEnd/>
              </a:ln>
            </p:spPr>
            <p:txBody>
              <a:bodyPr/>
              <a:lstStyle/>
              <a:p>
                <a:endParaRPr lang="zh-CN" altLang="en-US"/>
              </a:p>
            </p:txBody>
          </p:sp>
          <p:sp>
            <p:nvSpPr>
              <p:cNvPr id="84025" name="Line 188"/>
              <p:cNvSpPr>
                <a:spLocks noChangeShapeType="1"/>
              </p:cNvSpPr>
              <p:nvPr/>
            </p:nvSpPr>
            <p:spPr bwMode="auto">
              <a:xfrm>
                <a:off x="2205" y="2659"/>
                <a:ext cx="13" cy="172"/>
              </a:xfrm>
              <a:prstGeom prst="line">
                <a:avLst/>
              </a:prstGeom>
              <a:noFill/>
              <a:ln w="28575">
                <a:solidFill>
                  <a:schemeClr val="tx1"/>
                </a:solidFill>
                <a:round/>
                <a:headEnd/>
                <a:tailEnd/>
              </a:ln>
            </p:spPr>
            <p:txBody>
              <a:bodyPr/>
              <a:lstStyle/>
              <a:p>
                <a:endParaRPr lang="zh-CN" altLang="en-US"/>
              </a:p>
            </p:txBody>
          </p:sp>
        </p:grpSp>
      </p:grpSp>
      <p:grpSp>
        <p:nvGrpSpPr>
          <p:cNvPr id="1179857" name="Group 189"/>
          <p:cNvGrpSpPr>
            <a:grpSpLocks/>
          </p:cNvGrpSpPr>
          <p:nvPr/>
        </p:nvGrpSpPr>
        <p:grpSpPr bwMode="auto">
          <a:xfrm>
            <a:off x="2155825" y="4308475"/>
            <a:ext cx="1404938" cy="554038"/>
            <a:chOff x="4875" y="1918"/>
            <a:chExt cx="885" cy="349"/>
          </a:xfrm>
        </p:grpSpPr>
        <p:grpSp>
          <p:nvGrpSpPr>
            <p:cNvPr id="84000" name="Group 190"/>
            <p:cNvGrpSpPr>
              <a:grpSpLocks/>
            </p:cNvGrpSpPr>
            <p:nvPr/>
          </p:nvGrpSpPr>
          <p:grpSpPr bwMode="auto">
            <a:xfrm>
              <a:off x="5041" y="1932"/>
              <a:ext cx="609" cy="184"/>
              <a:chOff x="1704" y="1640"/>
              <a:chExt cx="609" cy="184"/>
            </a:xfrm>
          </p:grpSpPr>
          <p:sp>
            <p:nvSpPr>
              <p:cNvPr id="84011" name="Oval 191"/>
              <p:cNvSpPr>
                <a:spLocks noChangeArrowheads="1"/>
              </p:cNvSpPr>
              <p:nvPr/>
            </p:nvSpPr>
            <p:spPr bwMode="auto">
              <a:xfrm>
                <a:off x="1704"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012" name="Oval 192"/>
              <p:cNvSpPr>
                <a:spLocks noChangeArrowheads="1"/>
              </p:cNvSpPr>
              <p:nvPr/>
            </p:nvSpPr>
            <p:spPr bwMode="auto">
              <a:xfrm>
                <a:off x="1862"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013" name="Oval 193"/>
              <p:cNvSpPr>
                <a:spLocks noChangeArrowheads="1"/>
              </p:cNvSpPr>
              <p:nvPr/>
            </p:nvSpPr>
            <p:spPr bwMode="auto">
              <a:xfrm>
                <a:off x="2020"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014" name="Oval 194"/>
              <p:cNvSpPr>
                <a:spLocks noChangeArrowheads="1"/>
              </p:cNvSpPr>
              <p:nvPr/>
            </p:nvSpPr>
            <p:spPr bwMode="auto">
              <a:xfrm>
                <a:off x="2179"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sp>
          <p:nvSpPr>
            <p:cNvPr id="84001" name="Oval 195"/>
            <p:cNvSpPr>
              <a:spLocks noChangeArrowheads="1"/>
            </p:cNvSpPr>
            <p:nvPr/>
          </p:nvSpPr>
          <p:spPr bwMode="auto">
            <a:xfrm>
              <a:off x="5114" y="2019"/>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002" name="Oval 196"/>
            <p:cNvSpPr>
              <a:spLocks noChangeArrowheads="1"/>
            </p:cNvSpPr>
            <p:nvPr/>
          </p:nvSpPr>
          <p:spPr bwMode="auto">
            <a:xfrm>
              <a:off x="5272" y="2019"/>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003" name="Oval 197"/>
            <p:cNvSpPr>
              <a:spLocks noChangeArrowheads="1"/>
            </p:cNvSpPr>
            <p:nvPr/>
          </p:nvSpPr>
          <p:spPr bwMode="auto">
            <a:xfrm>
              <a:off x="5431" y="2019"/>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nvGrpSpPr>
            <p:cNvPr id="84004" name="Group 198"/>
            <p:cNvGrpSpPr>
              <a:grpSpLocks/>
            </p:cNvGrpSpPr>
            <p:nvPr/>
          </p:nvGrpSpPr>
          <p:grpSpPr bwMode="auto">
            <a:xfrm>
              <a:off x="4875" y="1918"/>
              <a:ext cx="885" cy="349"/>
              <a:chOff x="1087" y="2646"/>
              <a:chExt cx="1142" cy="386"/>
            </a:xfrm>
          </p:grpSpPr>
          <p:sp>
            <p:nvSpPr>
              <p:cNvPr id="84005" name="AutoShape 199"/>
              <p:cNvSpPr>
                <a:spLocks noChangeArrowheads="1"/>
              </p:cNvSpPr>
              <p:nvPr/>
            </p:nvSpPr>
            <p:spPr bwMode="auto">
              <a:xfrm>
                <a:off x="1087" y="2861"/>
                <a:ext cx="1005" cy="171"/>
              </a:xfrm>
              <a:prstGeom prst="roundRect">
                <a:avLst>
                  <a:gd name="adj" fmla="val 16667"/>
                </a:avLst>
              </a:prstGeom>
              <a:solidFill>
                <a:schemeClr val="bg1"/>
              </a:solidFill>
              <a:ln w="28575">
                <a:solidFill>
                  <a:schemeClr val="tx1"/>
                </a:solidFill>
                <a:round/>
                <a:headEnd/>
                <a:tailEnd/>
              </a:ln>
            </p:spPr>
            <p:txBody>
              <a:bodyPr wrap="none" anchor="ctr"/>
              <a:lstStyle/>
              <a:p>
                <a:endParaRPr lang="zh-CN" altLang="en-US" sz="1800" b="0">
                  <a:latin typeface="Arial" charset="0"/>
                  <a:cs typeface="Arial" charset="0"/>
                </a:endParaRPr>
              </a:p>
            </p:txBody>
          </p:sp>
          <p:sp>
            <p:nvSpPr>
              <p:cNvPr id="84006" name="Line 200"/>
              <p:cNvSpPr>
                <a:spLocks noChangeShapeType="1"/>
              </p:cNvSpPr>
              <p:nvPr/>
            </p:nvSpPr>
            <p:spPr bwMode="auto">
              <a:xfrm flipV="1">
                <a:off x="1103" y="2660"/>
                <a:ext cx="147" cy="208"/>
              </a:xfrm>
              <a:prstGeom prst="line">
                <a:avLst/>
              </a:prstGeom>
              <a:noFill/>
              <a:ln w="28575">
                <a:solidFill>
                  <a:schemeClr val="tx1"/>
                </a:solidFill>
                <a:round/>
                <a:headEnd/>
                <a:tailEnd/>
              </a:ln>
            </p:spPr>
            <p:txBody>
              <a:bodyPr/>
              <a:lstStyle/>
              <a:p>
                <a:endParaRPr lang="zh-CN" altLang="en-US"/>
              </a:p>
            </p:txBody>
          </p:sp>
          <p:sp>
            <p:nvSpPr>
              <p:cNvPr id="84007" name="Line 201"/>
              <p:cNvSpPr>
                <a:spLocks noChangeShapeType="1"/>
              </p:cNvSpPr>
              <p:nvPr/>
            </p:nvSpPr>
            <p:spPr bwMode="auto">
              <a:xfrm flipV="1">
                <a:off x="2082" y="2806"/>
                <a:ext cx="147" cy="208"/>
              </a:xfrm>
              <a:prstGeom prst="line">
                <a:avLst/>
              </a:prstGeom>
              <a:noFill/>
              <a:ln w="28575">
                <a:solidFill>
                  <a:schemeClr val="tx1"/>
                </a:solidFill>
                <a:round/>
                <a:headEnd/>
                <a:tailEnd/>
              </a:ln>
            </p:spPr>
            <p:txBody>
              <a:bodyPr/>
              <a:lstStyle/>
              <a:p>
                <a:endParaRPr lang="zh-CN" altLang="en-US"/>
              </a:p>
            </p:txBody>
          </p:sp>
          <p:sp>
            <p:nvSpPr>
              <p:cNvPr id="84008" name="Line 202"/>
              <p:cNvSpPr>
                <a:spLocks noChangeShapeType="1"/>
              </p:cNvSpPr>
              <p:nvPr/>
            </p:nvSpPr>
            <p:spPr bwMode="auto">
              <a:xfrm flipV="1">
                <a:off x="2068" y="2646"/>
                <a:ext cx="147" cy="208"/>
              </a:xfrm>
              <a:prstGeom prst="line">
                <a:avLst/>
              </a:prstGeom>
              <a:noFill/>
              <a:ln w="28575">
                <a:solidFill>
                  <a:schemeClr val="tx1"/>
                </a:solidFill>
                <a:round/>
                <a:headEnd/>
                <a:tailEnd/>
              </a:ln>
            </p:spPr>
            <p:txBody>
              <a:bodyPr/>
              <a:lstStyle/>
              <a:p>
                <a:endParaRPr lang="zh-CN" altLang="en-US"/>
              </a:p>
            </p:txBody>
          </p:sp>
          <p:sp>
            <p:nvSpPr>
              <p:cNvPr id="84009" name="Line 203"/>
              <p:cNvSpPr>
                <a:spLocks noChangeShapeType="1"/>
              </p:cNvSpPr>
              <p:nvPr/>
            </p:nvSpPr>
            <p:spPr bwMode="auto">
              <a:xfrm>
                <a:off x="1251" y="2658"/>
                <a:ext cx="968" cy="0"/>
              </a:xfrm>
              <a:prstGeom prst="line">
                <a:avLst/>
              </a:prstGeom>
              <a:noFill/>
              <a:ln w="28575">
                <a:solidFill>
                  <a:schemeClr val="tx1"/>
                </a:solidFill>
                <a:round/>
                <a:headEnd/>
                <a:tailEnd/>
              </a:ln>
            </p:spPr>
            <p:txBody>
              <a:bodyPr/>
              <a:lstStyle/>
              <a:p>
                <a:endParaRPr lang="zh-CN" altLang="en-US"/>
              </a:p>
            </p:txBody>
          </p:sp>
          <p:sp>
            <p:nvSpPr>
              <p:cNvPr id="84010" name="Line 204"/>
              <p:cNvSpPr>
                <a:spLocks noChangeShapeType="1"/>
              </p:cNvSpPr>
              <p:nvPr/>
            </p:nvSpPr>
            <p:spPr bwMode="auto">
              <a:xfrm>
                <a:off x="2205" y="2659"/>
                <a:ext cx="13" cy="172"/>
              </a:xfrm>
              <a:prstGeom prst="line">
                <a:avLst/>
              </a:prstGeom>
              <a:noFill/>
              <a:ln w="28575">
                <a:solidFill>
                  <a:schemeClr val="tx1"/>
                </a:solidFill>
                <a:round/>
                <a:headEnd/>
                <a:tailEnd/>
              </a:ln>
            </p:spPr>
            <p:txBody>
              <a:bodyPr/>
              <a:lstStyle/>
              <a:p>
                <a:endParaRPr lang="zh-CN" altLang="en-US"/>
              </a:p>
            </p:txBody>
          </p:sp>
        </p:grpSp>
      </p:grpSp>
      <p:sp>
        <p:nvSpPr>
          <p:cNvPr id="1179853" name="Text Box 205"/>
          <p:cNvSpPr txBox="1">
            <a:spLocks noChangeArrowheads="1"/>
          </p:cNvSpPr>
          <p:nvPr/>
        </p:nvSpPr>
        <p:spPr bwMode="auto">
          <a:xfrm>
            <a:off x="427038" y="5391150"/>
            <a:ext cx="4826000" cy="1201738"/>
          </a:xfrm>
          <a:prstGeom prst="rect">
            <a:avLst/>
          </a:prstGeom>
          <a:solidFill>
            <a:schemeClr val="bg1"/>
          </a:solidFill>
          <a:ln w="9525">
            <a:solidFill>
              <a:schemeClr val="tx1"/>
            </a:solidFill>
            <a:miter lim="800000"/>
            <a:headEnd/>
            <a:tailEnd/>
          </a:ln>
        </p:spPr>
        <p:txBody>
          <a:bodyPr>
            <a:spAutoFit/>
          </a:bodyPr>
          <a:lstStyle/>
          <a:p>
            <a:pPr marL="177800" indent="-177800" algn="l">
              <a:spcBef>
                <a:spcPct val="50000"/>
              </a:spcBef>
              <a:buClr>
                <a:srgbClr val="008000"/>
              </a:buClr>
              <a:buSzPct val="75000"/>
              <a:buFont typeface="Wingdings" pitchFamily="2" charset="2"/>
              <a:buChar char="l"/>
            </a:pPr>
            <a:r>
              <a:rPr lang="en-US" altLang="zh-CN" sz="1600" b="0">
                <a:latin typeface="Arial" charset="0"/>
                <a:cs typeface="Arial" charset="0"/>
              </a:rPr>
              <a:t>Request for an egg not already on table, brings a new carton of eggs from the refrigerator, but user only fries one egg from each carton.</a:t>
            </a:r>
          </a:p>
          <a:p>
            <a:pPr marL="177800" indent="-177800" algn="l">
              <a:spcBef>
                <a:spcPct val="50000"/>
              </a:spcBef>
              <a:buClr>
                <a:srgbClr val="008000"/>
              </a:buClr>
              <a:buSzPct val="75000"/>
              <a:buFont typeface="Wingdings" pitchFamily="2" charset="2"/>
              <a:buChar char="l"/>
            </a:pPr>
            <a:r>
              <a:rPr lang="en-US" altLang="zh-CN" sz="1600" b="0">
                <a:latin typeface="Arial" charset="0"/>
                <a:cs typeface="Arial" charset="0"/>
              </a:rPr>
              <a:t>When table fills up old carton is evicted </a:t>
            </a:r>
          </a:p>
        </p:txBody>
      </p:sp>
      <p:sp>
        <p:nvSpPr>
          <p:cNvPr id="1179854" name="Rectangle 206"/>
          <p:cNvSpPr>
            <a:spLocks noChangeArrowheads="1"/>
          </p:cNvSpPr>
          <p:nvPr/>
        </p:nvSpPr>
        <p:spPr bwMode="auto">
          <a:xfrm>
            <a:off x="5538788" y="1238250"/>
            <a:ext cx="2566987" cy="576263"/>
          </a:xfrm>
          <a:prstGeom prst="rect">
            <a:avLst/>
          </a:prstGeom>
          <a:solidFill>
            <a:schemeClr val="bg1"/>
          </a:solidFill>
          <a:ln w="9525">
            <a:solidFill>
              <a:schemeClr val="tx1"/>
            </a:solidFill>
            <a:miter lim="800000"/>
            <a:headEnd/>
            <a:tailEnd/>
          </a:ln>
        </p:spPr>
        <p:txBody>
          <a:bodyPr wrap="none" anchor="ctr"/>
          <a:lstStyle/>
          <a:p>
            <a:r>
              <a:rPr lang="en-US" altLang="zh-CN" sz="1800" b="0">
                <a:latin typeface="Arial" charset="0"/>
                <a:cs typeface="Arial" charset="0"/>
              </a:rPr>
              <a:t>User requests one </a:t>
            </a:r>
            <a:br>
              <a:rPr lang="en-US" altLang="zh-CN" sz="1800" b="0">
                <a:latin typeface="Arial" charset="0"/>
                <a:cs typeface="Arial" charset="0"/>
              </a:rPr>
            </a:br>
            <a:r>
              <a:rPr lang="en-US" altLang="zh-CN" sz="1800" b="0">
                <a:latin typeface="Arial" charset="0"/>
                <a:cs typeface="Arial" charset="0"/>
              </a:rPr>
              <a:t>specific egg</a:t>
            </a:r>
          </a:p>
        </p:txBody>
      </p:sp>
      <p:sp>
        <p:nvSpPr>
          <p:cNvPr id="1179855" name="Rectangle 207"/>
          <p:cNvSpPr>
            <a:spLocks noChangeArrowheads="1"/>
          </p:cNvSpPr>
          <p:nvPr/>
        </p:nvSpPr>
        <p:spPr bwMode="auto">
          <a:xfrm>
            <a:off x="5538788" y="1238250"/>
            <a:ext cx="2566987" cy="576263"/>
          </a:xfrm>
          <a:prstGeom prst="rect">
            <a:avLst/>
          </a:prstGeom>
          <a:solidFill>
            <a:schemeClr val="bg1"/>
          </a:solidFill>
          <a:ln w="9525">
            <a:solidFill>
              <a:schemeClr val="tx1"/>
            </a:solidFill>
            <a:miter lim="800000"/>
            <a:headEnd/>
            <a:tailEnd/>
          </a:ln>
        </p:spPr>
        <p:txBody>
          <a:bodyPr wrap="none" anchor="ctr"/>
          <a:lstStyle/>
          <a:p>
            <a:r>
              <a:rPr lang="en-US" altLang="zh-CN" sz="1800" b="0">
                <a:latin typeface="Arial" charset="0"/>
                <a:cs typeface="Arial" charset="0"/>
              </a:rPr>
              <a:t>User requests </a:t>
            </a:r>
            <a:br>
              <a:rPr lang="en-US" altLang="zh-CN" sz="1800" b="0">
                <a:latin typeface="Arial" charset="0"/>
                <a:cs typeface="Arial" charset="0"/>
              </a:rPr>
            </a:br>
            <a:r>
              <a:rPr lang="en-US" altLang="zh-CN" sz="1800" b="0">
                <a:latin typeface="Arial" charset="0"/>
                <a:cs typeface="Arial" charset="0"/>
              </a:rPr>
              <a:t>2</a:t>
            </a:r>
            <a:r>
              <a:rPr lang="en-US" altLang="zh-CN" sz="1800" b="0" baseline="30000">
                <a:latin typeface="Arial" charset="0"/>
                <a:cs typeface="Arial" charset="0"/>
              </a:rPr>
              <a:t>nd</a:t>
            </a:r>
            <a:r>
              <a:rPr lang="en-US" altLang="zh-CN" sz="1800" b="0">
                <a:latin typeface="Arial" charset="0"/>
                <a:cs typeface="Arial" charset="0"/>
              </a:rPr>
              <a:t> specific egg</a:t>
            </a:r>
          </a:p>
        </p:txBody>
      </p:sp>
      <p:sp>
        <p:nvSpPr>
          <p:cNvPr id="1179856" name="Rectangle 208"/>
          <p:cNvSpPr>
            <a:spLocks noChangeArrowheads="1"/>
          </p:cNvSpPr>
          <p:nvPr/>
        </p:nvSpPr>
        <p:spPr bwMode="auto">
          <a:xfrm>
            <a:off x="5538788" y="1238250"/>
            <a:ext cx="2705100" cy="677863"/>
          </a:xfrm>
          <a:prstGeom prst="rect">
            <a:avLst/>
          </a:prstGeom>
          <a:solidFill>
            <a:schemeClr val="bg1"/>
          </a:solidFill>
          <a:ln w="9525">
            <a:solidFill>
              <a:schemeClr val="tx1"/>
            </a:solidFill>
            <a:miter lim="800000"/>
            <a:headEnd/>
            <a:tailEnd/>
          </a:ln>
        </p:spPr>
        <p:txBody>
          <a:bodyPr wrap="none" anchor="ctr"/>
          <a:lstStyle/>
          <a:p>
            <a:r>
              <a:rPr lang="en-US" altLang="zh-CN" sz="1800" b="0">
                <a:latin typeface="Arial" charset="0"/>
                <a:cs typeface="Arial" charset="0"/>
              </a:rPr>
              <a:t>User requests a 3rd </a:t>
            </a:r>
            <a:br>
              <a:rPr lang="en-US" altLang="zh-CN" sz="1800" b="0">
                <a:latin typeface="Arial" charset="0"/>
                <a:cs typeface="Arial" charset="0"/>
              </a:rPr>
            </a:br>
            <a:r>
              <a:rPr lang="en-US" altLang="zh-CN" sz="1800" b="0">
                <a:latin typeface="Arial" charset="0"/>
                <a:cs typeface="Arial" charset="0"/>
              </a:rPr>
              <a:t>egg – Carton evicted</a:t>
            </a:r>
          </a:p>
        </p:txBody>
      </p:sp>
    </p:spTree>
    <p:custDataLst>
      <p:tags r:id="rId1"/>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796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798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79854"/>
                                        </p:tgtEl>
                                        <p:attrNameLst>
                                          <p:attrName>style.visibility</p:attrName>
                                        </p:attrNameLst>
                                      </p:cBhvr>
                                      <p:to>
                                        <p:strVal val="visible"/>
                                      </p:to>
                                    </p:set>
                                  </p:childTnLst>
                                </p:cTn>
                              </p:par>
                              <p:par>
                                <p:cTn id="15" presetID="0" presetClass="path" presetSubtype="0" accel="50000" decel="50000" fill="hold" nodeType="withEffect">
                                  <p:stCondLst>
                                    <p:cond delay="0"/>
                                  </p:stCondLst>
                                  <p:childTnLst>
                                    <p:animMotion origin="layout" path="M 0.55 -0.02222 C 0.48177 -0.0706 0.41354 -0.11898 0.32187 -0.11574 C 0.2302 -0.11134 0.11527 -0.05579 4.72222E-6 -7.40741E-7 " pathEditMode="relative" rAng="10800000" ptsTypes="aaA">
                                      <p:cBhvr>
                                        <p:cTn id="16" dur="2000" fill="hold"/>
                                        <p:tgtEl>
                                          <p:spTgt spid="1179837"/>
                                        </p:tgtEl>
                                        <p:attrNameLst>
                                          <p:attrName>ppt_x</p:attrName>
                                          <p:attrName>ppt_y</p:attrName>
                                        </p:attrNameLst>
                                      </p:cBhvr>
                                      <p:rCtr x="-27500" y="-3700"/>
                                    </p:animMotion>
                                  </p:childTnLst>
                                </p:cTn>
                              </p:par>
                            </p:childTnLst>
                          </p:cTn>
                        </p:par>
                        <p:par>
                          <p:cTn id="17" fill="hold">
                            <p:stCondLst>
                              <p:cond delay="2000"/>
                            </p:stCondLst>
                            <p:childTnLst>
                              <p:par>
                                <p:cTn id="18" presetID="1" presetClass="entr" presetSubtype="0" fill="hold" grpId="0" nodeType="afterEffect">
                                  <p:stCondLst>
                                    <p:cond delay="0"/>
                                  </p:stCondLst>
                                  <p:childTnLst>
                                    <p:set>
                                      <p:cBhvr>
                                        <p:cTn id="19" dur="1" fill="hold">
                                          <p:stCondLst>
                                            <p:cond delay="0"/>
                                          </p:stCondLst>
                                        </p:cTn>
                                        <p:tgtEl>
                                          <p:spTgt spid="1179762"/>
                                        </p:tgtEl>
                                        <p:attrNameLst>
                                          <p:attrName>style.visibility</p:attrName>
                                        </p:attrNameLst>
                                      </p:cBhvr>
                                      <p:to>
                                        <p:strVal val="visible"/>
                                      </p:to>
                                    </p:set>
                                  </p:childTnLst>
                                </p:cTn>
                              </p:par>
                            </p:childTnLst>
                          </p:cTn>
                        </p:par>
                        <p:par>
                          <p:cTn id="20" fill="hold">
                            <p:stCondLst>
                              <p:cond delay="2000"/>
                            </p:stCondLst>
                            <p:childTnLst>
                              <p:par>
                                <p:cTn id="21" presetID="0" presetClass="path" presetSubtype="0" accel="50000" decel="50000" fill="hold" grpId="1" nodeType="afterEffect">
                                  <p:stCondLst>
                                    <p:cond delay="0"/>
                                  </p:stCondLst>
                                  <p:childTnLst>
                                    <p:animMotion origin="layout" path="M 1.94444E-6 -5.18519E-6 C -0.00174 -0.03288 -0.0033 -0.06551 0.00416 -0.07963 C 0.01163 -0.09376 0.02795 -0.08959 0.04444 -0.08519 " pathEditMode="relative" ptsTypes="aaA">
                                      <p:cBhvr>
                                        <p:cTn id="22" dur="500" fill="hold"/>
                                        <p:tgtEl>
                                          <p:spTgt spid="1179762"/>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798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79855"/>
                                        </p:tgtEl>
                                        <p:attrNameLst>
                                          <p:attrName>style.visibility</p:attrName>
                                        </p:attrNameLst>
                                      </p:cBhvr>
                                      <p:to>
                                        <p:strVal val="visible"/>
                                      </p:to>
                                    </p:set>
                                  </p:childTnLst>
                                </p:cTn>
                              </p:par>
                            </p:childTnLst>
                          </p:cTn>
                        </p:par>
                        <p:par>
                          <p:cTn id="29" fill="hold">
                            <p:stCondLst>
                              <p:cond delay="0"/>
                            </p:stCondLst>
                            <p:childTnLst>
                              <p:par>
                                <p:cTn id="30" presetID="0" presetClass="path" presetSubtype="0" accel="50000" decel="50000" fill="hold" nodeType="afterEffect">
                                  <p:stCondLst>
                                    <p:cond delay="0"/>
                                  </p:stCondLst>
                                  <p:childTnLst>
                                    <p:animMotion origin="layout" path="M 0.38559 -0.03125 C 0.32483 -0.08912 0.26441 -0.14722 0.20018 -0.1419 C 0.13594 -0.13681 0.06806 -0.06829 -2.77778E-6 2.59259E-6 " pathEditMode="relative" rAng="10668304" ptsTypes="aaA">
                                      <p:cBhvr>
                                        <p:cTn id="31" dur="2000" fill="hold"/>
                                        <p:tgtEl>
                                          <p:spTgt spid="1179857"/>
                                        </p:tgtEl>
                                        <p:attrNameLst>
                                          <p:attrName>ppt_x</p:attrName>
                                          <p:attrName>ppt_y</p:attrName>
                                        </p:attrNameLst>
                                      </p:cBhvr>
                                      <p:rCtr x="-19500" y="-4500"/>
                                    </p:animMotion>
                                  </p:childTnLst>
                                </p:cTn>
                              </p:par>
                            </p:childTnLst>
                          </p:cTn>
                        </p:par>
                        <p:par>
                          <p:cTn id="32" fill="hold">
                            <p:stCondLst>
                              <p:cond delay="2000"/>
                            </p:stCondLst>
                            <p:childTnLst>
                              <p:par>
                                <p:cTn id="33" presetID="1" presetClass="entr" presetSubtype="0" fill="hold" grpId="0" nodeType="afterEffect">
                                  <p:stCondLst>
                                    <p:cond delay="0"/>
                                  </p:stCondLst>
                                  <p:childTnLst>
                                    <p:set>
                                      <p:cBhvr>
                                        <p:cTn id="34" dur="1" fill="hold">
                                          <p:stCondLst>
                                            <p:cond delay="0"/>
                                          </p:stCondLst>
                                        </p:cTn>
                                        <p:tgtEl>
                                          <p:spTgt spid="1179763"/>
                                        </p:tgtEl>
                                        <p:attrNameLst>
                                          <p:attrName>style.visibility</p:attrName>
                                        </p:attrNameLst>
                                      </p:cBhvr>
                                      <p:to>
                                        <p:strVal val="visible"/>
                                      </p:to>
                                    </p:set>
                                  </p:childTnLst>
                                </p:cTn>
                              </p:par>
                            </p:childTnLst>
                          </p:cTn>
                        </p:par>
                        <p:par>
                          <p:cTn id="35" fill="hold">
                            <p:stCondLst>
                              <p:cond delay="2000"/>
                            </p:stCondLst>
                            <p:childTnLst>
                              <p:par>
                                <p:cTn id="36" presetID="0" presetClass="path" presetSubtype="0" accel="50000" decel="50000" fill="hold" grpId="1" nodeType="afterEffect">
                                  <p:stCondLst>
                                    <p:cond delay="0"/>
                                  </p:stCondLst>
                                  <p:childTnLst>
                                    <p:animMotion origin="layout" path="M -2.77778E-6 3.33333E-6 C -0.01094 -0.03773 -0.0217 -0.07523 -0.0375 -0.08889 C -0.0533 -0.10255 -0.07396 -0.09213 -0.09444 -0.08148 " pathEditMode="relative" ptsTypes="aaA">
                                      <p:cBhvr>
                                        <p:cTn id="37" dur="500" fill="hold"/>
                                        <p:tgtEl>
                                          <p:spTgt spid="1179763"/>
                                        </p:tgtEl>
                                        <p:attrNameLst>
                                          <p:attrName>ppt_x</p:attrName>
                                          <p:attrName>ppt_y</p:attrName>
                                        </p:attrNameLst>
                                      </p:cBhvr>
                                    </p:animMotion>
                                  </p:childTnLst>
                                </p:cTn>
                              </p:par>
                            </p:childTnLst>
                          </p:cTn>
                        </p:par>
                      </p:childTnLst>
                    </p:cTn>
                  </p:par>
                  <p:par>
                    <p:cTn id="38" fill="hold">
                      <p:stCondLst>
                        <p:cond delay="indefinite"/>
                      </p:stCondLst>
                      <p:childTnLst>
                        <p:par>
                          <p:cTn id="39" fill="hold">
                            <p:stCondLst>
                              <p:cond delay="0"/>
                            </p:stCondLst>
                            <p:childTnLst>
                              <p:par>
                                <p:cTn id="40" presetID="0" presetClass="path" presetSubtype="0" accel="50000" decel="50000" fill="hold" nodeType="clickEffect">
                                  <p:stCondLst>
                                    <p:cond delay="0"/>
                                  </p:stCondLst>
                                  <p:childTnLst>
                                    <p:animMotion origin="layout" path="M -8.33333E-7 -5.18519E-6 C -0.0375 -0.0676 -0.075 -0.13496 -0.12917 -0.15278 C -0.18334 -0.17061 -0.25417 -0.1389 -0.325 -0.10695 " pathEditMode="relative" ptsTypes="aaA">
                                      <p:cBhvr>
                                        <p:cTn id="41" dur="2000" fill="hold"/>
                                        <p:tgtEl>
                                          <p:spTgt spid="1179821"/>
                                        </p:tgtEl>
                                        <p:attrNameLst>
                                          <p:attrName>ppt_x</p:attrName>
                                          <p:attrName>ppt_y</p:attrName>
                                        </p:attrNameLst>
                                      </p:cBhvr>
                                    </p:animMotion>
                                  </p:childTnLst>
                                </p:cTn>
                              </p:par>
                              <p:par>
                                <p:cTn id="42" presetID="1" presetClass="entr" presetSubtype="0" fill="hold" grpId="0" nodeType="withEffect">
                                  <p:stCondLst>
                                    <p:cond delay="0"/>
                                  </p:stCondLst>
                                  <p:childTnLst>
                                    <p:set>
                                      <p:cBhvr>
                                        <p:cTn id="43" dur="1" fill="hold">
                                          <p:stCondLst>
                                            <p:cond delay="0"/>
                                          </p:stCondLst>
                                        </p:cTn>
                                        <p:tgtEl>
                                          <p:spTgt spid="1179856"/>
                                        </p:tgtEl>
                                        <p:attrNameLst>
                                          <p:attrName>style.visibility</p:attrName>
                                        </p:attrNameLst>
                                      </p:cBhvr>
                                      <p:to>
                                        <p:strVal val="visible"/>
                                      </p:to>
                                    </p:set>
                                  </p:childTnLst>
                                </p:cTn>
                              </p:par>
                            </p:childTnLst>
                          </p:cTn>
                        </p:par>
                        <p:par>
                          <p:cTn id="44" fill="hold">
                            <p:stCondLst>
                              <p:cond delay="2000"/>
                            </p:stCondLst>
                            <p:childTnLst>
                              <p:par>
                                <p:cTn id="45" presetID="0" presetClass="path" presetSubtype="0" accel="50000" decel="50000" fill="hold" grpId="0" nodeType="afterEffect">
                                  <p:stCondLst>
                                    <p:cond delay="0"/>
                                  </p:stCondLst>
                                  <p:childTnLst>
                                    <p:animMotion origin="layout" path="M -2.5E-6 1.85185E-6 C -0.03316 -0.02824 -0.06614 -0.05648 -0.09375 -0.04861 C -0.12135 -0.04074 -0.14357 0.00324 -0.16562 0.04722 " pathEditMode="relative" rAng="0" ptsTypes="aaA">
                                      <p:cBhvr>
                                        <p:cTn id="46" dur="2000" fill="hold"/>
                                        <p:tgtEl>
                                          <p:spTgt spid="1179765"/>
                                        </p:tgtEl>
                                        <p:attrNameLst>
                                          <p:attrName>ppt_x</p:attrName>
                                          <p:attrName>ppt_y</p:attrName>
                                        </p:attrNameLst>
                                      </p:cBhvr>
                                      <p:rCtr x="-8300" y="-500"/>
                                    </p:animMotion>
                                  </p:childTnLst>
                                </p:cTn>
                              </p:par>
                              <p:par>
                                <p:cTn id="47" presetID="0" presetClass="path" presetSubtype="0" accel="50000" decel="50000" fill="hold" nodeType="withEffect">
                                  <p:stCondLst>
                                    <p:cond delay="0"/>
                                  </p:stCondLst>
                                  <p:childTnLst>
                                    <p:animMotion origin="layout" path="M 3.61111E-6 7.40741E-7 C 0.05851 -0.04861 0.11701 -0.09699 0.14062 -0.07361 C 0.16423 -0.05023 0.15295 0.04491 0.14167 0.14028 " pathEditMode="relative" ptsTypes="aaA">
                                      <p:cBhvr>
                                        <p:cTn id="48" dur="2000" fill="hold"/>
                                        <p:tgtEl>
                                          <p:spTgt spid="26"/>
                                        </p:tgtEl>
                                        <p:attrNameLst>
                                          <p:attrName>ppt_x</p:attrName>
                                          <p:attrName>ppt_y</p:attrName>
                                        </p:attrNameLst>
                                      </p:cBhvr>
                                    </p:animMotion>
                                  </p:childTnLst>
                                </p:cTn>
                              </p:par>
                            </p:childTnLst>
                          </p:cTn>
                        </p:par>
                        <p:par>
                          <p:cTn id="49" fill="hold">
                            <p:stCondLst>
                              <p:cond delay="4000"/>
                            </p:stCondLst>
                            <p:childTnLst>
                              <p:par>
                                <p:cTn id="50" presetID="1" presetClass="entr" presetSubtype="0" fill="hold" nodeType="afterEffect">
                                  <p:stCondLst>
                                    <p:cond delay="0"/>
                                  </p:stCondLst>
                                  <p:childTnLst>
                                    <p:set>
                                      <p:cBhvr>
                                        <p:cTn id="51" dur="1" fill="hold">
                                          <p:stCondLst>
                                            <p:cond delay="0"/>
                                          </p:stCondLst>
                                        </p:cTn>
                                        <p:tgtEl>
                                          <p:spTgt spid="29"/>
                                        </p:tgtEl>
                                        <p:attrNameLst>
                                          <p:attrName>style.visibility</p:attrName>
                                        </p:attrNameLst>
                                      </p:cBhvr>
                                      <p:to>
                                        <p:strVal val="visible"/>
                                      </p:to>
                                    </p:set>
                                  </p:childTnLst>
                                </p:cTn>
                              </p:par>
                            </p:childTnLst>
                          </p:cTn>
                        </p:par>
                        <p:par>
                          <p:cTn id="52" fill="hold">
                            <p:stCondLst>
                              <p:cond delay="4000"/>
                            </p:stCondLst>
                            <p:childTnLst>
                              <p:par>
                                <p:cTn id="53" presetID="1" presetClass="entr" presetSubtype="0" fill="hold" grpId="0" nodeType="afterEffect">
                                  <p:stCondLst>
                                    <p:cond delay="0"/>
                                  </p:stCondLst>
                                  <p:childTnLst>
                                    <p:set>
                                      <p:cBhvr>
                                        <p:cTn id="54" dur="1" fill="hold">
                                          <p:stCondLst>
                                            <p:cond delay="0"/>
                                          </p:stCondLst>
                                        </p:cTn>
                                        <p:tgtEl>
                                          <p:spTgt spid="117966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798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9650" grpId="0" animBg="1"/>
      <p:bldP spid="1179661" grpId="0" animBg="1"/>
      <p:bldP spid="1179762" grpId="0" animBg="1"/>
      <p:bldP spid="1179762" grpId="1" animBg="1"/>
      <p:bldP spid="1179763" grpId="0" animBg="1"/>
      <p:bldP spid="1179763" grpId="1" animBg="1"/>
      <p:bldP spid="1179765" grpId="0" animBg="1"/>
      <p:bldP spid="1179853" grpId="0" animBg="1"/>
      <p:bldP spid="1179854" grpId="0" animBg="1"/>
      <p:bldP spid="1179855" grpId="0" animBg="1"/>
      <p:bldP spid="1179856"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灯片编号占位符 4"/>
          <p:cNvSpPr>
            <a:spLocks noGrp="1"/>
          </p:cNvSpPr>
          <p:nvPr>
            <p:ph type="sldNum" sz="quarter" idx="11"/>
          </p:nvPr>
        </p:nvSpPr>
        <p:spPr>
          <a:noFill/>
        </p:spPr>
        <p:txBody>
          <a:bodyPr/>
          <a:lstStyle/>
          <a:p>
            <a:fld id="{FCA549AE-396A-43B8-8E5D-C05D1FEB8E4C}" type="slidenum">
              <a:rPr lang="zh-CN" altLang="en-US"/>
              <a:pPr/>
              <a:t>121</a:t>
            </a:fld>
            <a:endParaRPr lang="en-US" altLang="zh-CN"/>
          </a:p>
        </p:txBody>
      </p:sp>
      <p:grpSp>
        <p:nvGrpSpPr>
          <p:cNvPr id="84995" name="Group 2"/>
          <p:cNvGrpSpPr>
            <a:grpSpLocks/>
          </p:cNvGrpSpPr>
          <p:nvPr/>
        </p:nvGrpSpPr>
        <p:grpSpPr bwMode="auto">
          <a:xfrm>
            <a:off x="5600700" y="2081213"/>
            <a:ext cx="2022475" cy="4418012"/>
            <a:chOff x="3528" y="1311"/>
            <a:chExt cx="1274" cy="2783"/>
          </a:xfrm>
        </p:grpSpPr>
        <p:sp>
          <p:nvSpPr>
            <p:cNvPr id="85197" name="AutoShape 3"/>
            <p:cNvSpPr>
              <a:spLocks noChangeArrowheads="1"/>
            </p:cNvSpPr>
            <p:nvPr/>
          </p:nvSpPr>
          <p:spPr bwMode="auto">
            <a:xfrm>
              <a:off x="3528" y="1311"/>
              <a:ext cx="1274" cy="2783"/>
            </a:xfrm>
            <a:prstGeom prst="roundRect">
              <a:avLst>
                <a:gd name="adj" fmla="val 28028"/>
              </a:avLst>
            </a:prstGeom>
            <a:solidFill>
              <a:schemeClr val="bg1"/>
            </a:solidFill>
            <a:ln w="28575">
              <a:solidFill>
                <a:schemeClr val="tx1"/>
              </a:solidFill>
              <a:round/>
              <a:headEnd/>
              <a:tailEnd/>
            </a:ln>
          </p:spPr>
          <p:txBody>
            <a:bodyPr wrap="none" anchor="ctr"/>
            <a:lstStyle/>
            <a:p>
              <a:endParaRPr lang="zh-CN" altLang="en-US" sz="1800" b="0">
                <a:latin typeface="Arial" charset="0"/>
                <a:cs typeface="Arial" charset="0"/>
              </a:endParaRPr>
            </a:p>
          </p:txBody>
        </p:sp>
        <p:sp>
          <p:nvSpPr>
            <p:cNvPr id="85198" name="Text Box 4"/>
            <p:cNvSpPr txBox="1">
              <a:spLocks noChangeArrowheads="1"/>
            </p:cNvSpPr>
            <p:nvPr/>
          </p:nvSpPr>
          <p:spPr bwMode="auto">
            <a:xfrm>
              <a:off x="3726" y="1327"/>
              <a:ext cx="876" cy="231"/>
            </a:xfrm>
            <a:prstGeom prst="rect">
              <a:avLst/>
            </a:prstGeom>
            <a:noFill/>
            <a:ln w="9525">
              <a:noFill/>
              <a:miter lim="800000"/>
              <a:headEnd/>
              <a:tailEnd/>
            </a:ln>
          </p:spPr>
          <p:txBody>
            <a:bodyPr wrap="none">
              <a:spAutoFit/>
            </a:bodyPr>
            <a:lstStyle/>
            <a:p>
              <a:pPr algn="l"/>
              <a:r>
                <a:rPr lang="en-US" altLang="zh-CN" sz="1800" b="0">
                  <a:latin typeface="Arial" charset="0"/>
                  <a:cs typeface="Arial" charset="0"/>
                </a:rPr>
                <a:t>Refrigerator</a:t>
              </a:r>
            </a:p>
          </p:txBody>
        </p:sp>
      </p:grpSp>
      <p:sp>
        <p:nvSpPr>
          <p:cNvPr id="84996" name="Rectangle 5"/>
          <p:cNvSpPr>
            <a:spLocks noChangeArrowheads="1"/>
          </p:cNvSpPr>
          <p:nvPr/>
        </p:nvSpPr>
        <p:spPr bwMode="auto">
          <a:xfrm>
            <a:off x="5529263" y="1222375"/>
            <a:ext cx="2566987" cy="576263"/>
          </a:xfrm>
          <a:prstGeom prst="rect">
            <a:avLst/>
          </a:prstGeom>
          <a:solidFill>
            <a:schemeClr val="bg1"/>
          </a:solidFill>
          <a:ln w="9525">
            <a:solidFill>
              <a:schemeClr val="tx1"/>
            </a:solidFill>
            <a:miter lim="800000"/>
            <a:headEnd/>
            <a:tailEnd/>
          </a:ln>
        </p:spPr>
        <p:txBody>
          <a:bodyPr wrap="none" anchor="ctr"/>
          <a:lstStyle/>
          <a:p>
            <a:r>
              <a:rPr lang="en-US" altLang="zh-CN" sz="1800" b="0">
                <a:latin typeface="Arial" charset="0"/>
                <a:cs typeface="Arial" charset="0"/>
              </a:rPr>
              <a:t>Previous user had used</a:t>
            </a:r>
            <a:br>
              <a:rPr lang="en-US" altLang="zh-CN" sz="1800" b="0">
                <a:latin typeface="Arial" charset="0"/>
                <a:cs typeface="Arial" charset="0"/>
              </a:rPr>
            </a:br>
            <a:r>
              <a:rPr lang="en-US" altLang="zh-CN" sz="1800" b="0">
                <a:latin typeface="Arial" charset="0"/>
                <a:cs typeface="Arial" charset="0"/>
              </a:rPr>
              <a:t>all eggs on table</a:t>
            </a:r>
          </a:p>
        </p:txBody>
      </p:sp>
      <p:grpSp>
        <p:nvGrpSpPr>
          <p:cNvPr id="84997" name="Group 6"/>
          <p:cNvGrpSpPr>
            <a:grpSpLocks/>
          </p:cNvGrpSpPr>
          <p:nvPr/>
        </p:nvGrpSpPr>
        <p:grpSpPr bwMode="auto">
          <a:xfrm>
            <a:off x="427038" y="3617913"/>
            <a:ext cx="3830637" cy="2544762"/>
            <a:chOff x="257" y="2438"/>
            <a:chExt cx="2413" cy="1603"/>
          </a:xfrm>
        </p:grpSpPr>
        <p:grpSp>
          <p:nvGrpSpPr>
            <p:cNvPr id="85190" name="Group 7"/>
            <p:cNvGrpSpPr>
              <a:grpSpLocks/>
            </p:cNvGrpSpPr>
            <p:nvPr/>
          </p:nvGrpSpPr>
          <p:grpSpPr bwMode="auto">
            <a:xfrm>
              <a:off x="904" y="2583"/>
              <a:ext cx="1557" cy="859"/>
              <a:chOff x="904" y="2583"/>
              <a:chExt cx="1557" cy="859"/>
            </a:xfrm>
          </p:grpSpPr>
          <p:sp>
            <p:nvSpPr>
              <p:cNvPr id="85195" name="AutoShape 8"/>
              <p:cNvSpPr>
                <a:spLocks noChangeArrowheads="1"/>
              </p:cNvSpPr>
              <p:nvPr/>
            </p:nvSpPr>
            <p:spPr bwMode="auto">
              <a:xfrm>
                <a:off x="2351" y="2583"/>
                <a:ext cx="110" cy="859"/>
              </a:xfrm>
              <a:custGeom>
                <a:avLst/>
                <a:gdLst>
                  <a:gd name="T0" fmla="*/ 96 w 21600"/>
                  <a:gd name="T1" fmla="*/ 430 h 21600"/>
                  <a:gd name="T2" fmla="*/ 55 w 21600"/>
                  <a:gd name="T3" fmla="*/ 859 h 21600"/>
                  <a:gd name="T4" fmla="*/ 14 w 21600"/>
                  <a:gd name="T5" fmla="*/ 430 h 21600"/>
                  <a:gd name="T6" fmla="*/ 55 w 21600"/>
                  <a:gd name="T7" fmla="*/ 0 h 21600"/>
                  <a:gd name="T8" fmla="*/ 0 60000 65536"/>
                  <a:gd name="T9" fmla="*/ 0 60000 65536"/>
                  <a:gd name="T10" fmla="*/ 0 60000 65536"/>
                  <a:gd name="T11" fmla="*/ 0 60000 65536"/>
                  <a:gd name="T12" fmla="*/ 4516 w 21600"/>
                  <a:gd name="T13" fmla="*/ 4501 h 21600"/>
                  <a:gd name="T14" fmla="*/ 17084 w 21600"/>
                  <a:gd name="T15" fmla="*/ 17099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headEnd/>
                <a:tailEnd/>
              </a:ln>
            </p:spPr>
            <p:txBody>
              <a:bodyPr wrap="none" anchor="ctr"/>
              <a:lstStyle/>
              <a:p>
                <a:endParaRPr lang="zh-CN" altLang="en-US"/>
              </a:p>
            </p:txBody>
          </p:sp>
          <p:sp>
            <p:nvSpPr>
              <p:cNvPr id="85196" name="AutoShape 9"/>
              <p:cNvSpPr>
                <a:spLocks noChangeArrowheads="1"/>
              </p:cNvSpPr>
              <p:nvPr/>
            </p:nvSpPr>
            <p:spPr bwMode="auto">
              <a:xfrm>
                <a:off x="904" y="2583"/>
                <a:ext cx="110" cy="859"/>
              </a:xfrm>
              <a:custGeom>
                <a:avLst/>
                <a:gdLst>
                  <a:gd name="T0" fmla="*/ 96 w 21600"/>
                  <a:gd name="T1" fmla="*/ 430 h 21600"/>
                  <a:gd name="T2" fmla="*/ 55 w 21600"/>
                  <a:gd name="T3" fmla="*/ 859 h 21600"/>
                  <a:gd name="T4" fmla="*/ 14 w 21600"/>
                  <a:gd name="T5" fmla="*/ 430 h 21600"/>
                  <a:gd name="T6" fmla="*/ 55 w 21600"/>
                  <a:gd name="T7" fmla="*/ 0 h 21600"/>
                  <a:gd name="T8" fmla="*/ 0 60000 65536"/>
                  <a:gd name="T9" fmla="*/ 0 60000 65536"/>
                  <a:gd name="T10" fmla="*/ 0 60000 65536"/>
                  <a:gd name="T11" fmla="*/ 0 60000 65536"/>
                  <a:gd name="T12" fmla="*/ 4516 w 21600"/>
                  <a:gd name="T13" fmla="*/ 4501 h 21600"/>
                  <a:gd name="T14" fmla="*/ 17084 w 21600"/>
                  <a:gd name="T15" fmla="*/ 17099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headEnd/>
                <a:tailEnd/>
              </a:ln>
            </p:spPr>
            <p:txBody>
              <a:bodyPr wrap="none" anchor="ctr"/>
              <a:lstStyle/>
              <a:p>
                <a:endParaRPr lang="zh-CN" altLang="en-US"/>
              </a:p>
            </p:txBody>
          </p:sp>
        </p:grpSp>
        <p:grpSp>
          <p:nvGrpSpPr>
            <p:cNvPr id="85191" name="Group 10"/>
            <p:cNvGrpSpPr>
              <a:grpSpLocks/>
            </p:cNvGrpSpPr>
            <p:nvPr/>
          </p:nvGrpSpPr>
          <p:grpSpPr bwMode="auto">
            <a:xfrm>
              <a:off x="486" y="3182"/>
              <a:ext cx="1557" cy="859"/>
              <a:chOff x="904" y="2583"/>
              <a:chExt cx="1557" cy="859"/>
            </a:xfrm>
          </p:grpSpPr>
          <p:sp>
            <p:nvSpPr>
              <p:cNvPr id="85193" name="AutoShape 11"/>
              <p:cNvSpPr>
                <a:spLocks noChangeArrowheads="1"/>
              </p:cNvSpPr>
              <p:nvPr/>
            </p:nvSpPr>
            <p:spPr bwMode="auto">
              <a:xfrm>
                <a:off x="2351" y="2583"/>
                <a:ext cx="110" cy="859"/>
              </a:xfrm>
              <a:custGeom>
                <a:avLst/>
                <a:gdLst>
                  <a:gd name="T0" fmla="*/ 96 w 21600"/>
                  <a:gd name="T1" fmla="*/ 430 h 21600"/>
                  <a:gd name="T2" fmla="*/ 55 w 21600"/>
                  <a:gd name="T3" fmla="*/ 859 h 21600"/>
                  <a:gd name="T4" fmla="*/ 14 w 21600"/>
                  <a:gd name="T5" fmla="*/ 430 h 21600"/>
                  <a:gd name="T6" fmla="*/ 55 w 21600"/>
                  <a:gd name="T7" fmla="*/ 0 h 21600"/>
                  <a:gd name="T8" fmla="*/ 0 60000 65536"/>
                  <a:gd name="T9" fmla="*/ 0 60000 65536"/>
                  <a:gd name="T10" fmla="*/ 0 60000 65536"/>
                  <a:gd name="T11" fmla="*/ 0 60000 65536"/>
                  <a:gd name="T12" fmla="*/ 4516 w 21600"/>
                  <a:gd name="T13" fmla="*/ 4501 h 21600"/>
                  <a:gd name="T14" fmla="*/ 17084 w 21600"/>
                  <a:gd name="T15" fmla="*/ 17099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headEnd/>
                <a:tailEnd/>
              </a:ln>
            </p:spPr>
            <p:txBody>
              <a:bodyPr wrap="none" anchor="ctr"/>
              <a:lstStyle/>
              <a:p>
                <a:endParaRPr lang="zh-CN" altLang="en-US"/>
              </a:p>
            </p:txBody>
          </p:sp>
          <p:sp>
            <p:nvSpPr>
              <p:cNvPr id="85194" name="AutoShape 12"/>
              <p:cNvSpPr>
                <a:spLocks noChangeArrowheads="1"/>
              </p:cNvSpPr>
              <p:nvPr/>
            </p:nvSpPr>
            <p:spPr bwMode="auto">
              <a:xfrm>
                <a:off x="904" y="2583"/>
                <a:ext cx="110" cy="859"/>
              </a:xfrm>
              <a:custGeom>
                <a:avLst/>
                <a:gdLst>
                  <a:gd name="T0" fmla="*/ 96 w 21600"/>
                  <a:gd name="T1" fmla="*/ 430 h 21600"/>
                  <a:gd name="T2" fmla="*/ 55 w 21600"/>
                  <a:gd name="T3" fmla="*/ 859 h 21600"/>
                  <a:gd name="T4" fmla="*/ 14 w 21600"/>
                  <a:gd name="T5" fmla="*/ 430 h 21600"/>
                  <a:gd name="T6" fmla="*/ 55 w 21600"/>
                  <a:gd name="T7" fmla="*/ 0 h 21600"/>
                  <a:gd name="T8" fmla="*/ 0 60000 65536"/>
                  <a:gd name="T9" fmla="*/ 0 60000 65536"/>
                  <a:gd name="T10" fmla="*/ 0 60000 65536"/>
                  <a:gd name="T11" fmla="*/ 0 60000 65536"/>
                  <a:gd name="T12" fmla="*/ 4516 w 21600"/>
                  <a:gd name="T13" fmla="*/ 4501 h 21600"/>
                  <a:gd name="T14" fmla="*/ 17084 w 21600"/>
                  <a:gd name="T15" fmla="*/ 17099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headEnd/>
                <a:tailEnd/>
              </a:ln>
            </p:spPr>
            <p:txBody>
              <a:bodyPr wrap="none" anchor="ctr"/>
              <a:lstStyle/>
              <a:p>
                <a:endParaRPr lang="zh-CN" altLang="en-US"/>
              </a:p>
            </p:txBody>
          </p:sp>
        </p:grpSp>
        <p:sp>
          <p:nvSpPr>
            <p:cNvPr id="85192" name="AutoShape 13"/>
            <p:cNvSpPr>
              <a:spLocks noChangeArrowheads="1"/>
            </p:cNvSpPr>
            <p:nvPr/>
          </p:nvSpPr>
          <p:spPr bwMode="auto">
            <a:xfrm>
              <a:off x="257" y="2438"/>
              <a:ext cx="2413" cy="871"/>
            </a:xfrm>
            <a:prstGeom prst="parallelogram">
              <a:avLst>
                <a:gd name="adj" fmla="val 69259"/>
              </a:avLst>
            </a:prstGeom>
            <a:solidFill>
              <a:schemeClr val="bg1"/>
            </a:solidFill>
            <a:ln w="28575">
              <a:solidFill>
                <a:schemeClr val="tx1"/>
              </a:solidFill>
              <a:miter lim="800000"/>
              <a:headEnd/>
              <a:tailEnd/>
            </a:ln>
          </p:spPr>
          <p:txBody>
            <a:bodyPr wrap="none" anchor="ctr"/>
            <a:lstStyle/>
            <a:p>
              <a:endParaRPr lang="zh-CN" altLang="en-US"/>
            </a:p>
          </p:txBody>
        </p:sp>
      </p:grpSp>
      <p:sp>
        <p:nvSpPr>
          <p:cNvPr id="84998" name="Rectangle 14"/>
          <p:cNvSpPr>
            <a:spLocks noChangeArrowheads="1"/>
          </p:cNvSpPr>
          <p:nvPr/>
        </p:nvSpPr>
        <p:spPr bwMode="auto">
          <a:xfrm>
            <a:off x="1343025" y="3571875"/>
            <a:ext cx="2676525" cy="88900"/>
          </a:xfrm>
          <a:prstGeom prst="rect">
            <a:avLst/>
          </a:prstGeom>
          <a:solidFill>
            <a:schemeClr val="bg1"/>
          </a:solidFill>
          <a:ln w="9525">
            <a:noFill/>
            <a:miter lim="800000"/>
            <a:headEnd/>
            <a:tailEnd/>
          </a:ln>
        </p:spPr>
        <p:txBody>
          <a:bodyPr wrap="none" anchor="ctr"/>
          <a:lstStyle/>
          <a:p>
            <a:endParaRPr lang="zh-CN" altLang="en-US"/>
          </a:p>
        </p:txBody>
      </p:sp>
      <p:grpSp>
        <p:nvGrpSpPr>
          <p:cNvPr id="84999" name="Group 15"/>
          <p:cNvGrpSpPr>
            <a:grpSpLocks/>
          </p:cNvGrpSpPr>
          <p:nvPr/>
        </p:nvGrpSpPr>
        <p:grpSpPr bwMode="auto">
          <a:xfrm>
            <a:off x="5861050" y="5275263"/>
            <a:ext cx="1404938" cy="554037"/>
            <a:chOff x="1623" y="1539"/>
            <a:chExt cx="885" cy="349"/>
          </a:xfrm>
        </p:grpSpPr>
        <p:grpSp>
          <p:nvGrpSpPr>
            <p:cNvPr id="85173" name="Group 16"/>
            <p:cNvGrpSpPr>
              <a:grpSpLocks/>
            </p:cNvGrpSpPr>
            <p:nvPr/>
          </p:nvGrpSpPr>
          <p:grpSpPr bwMode="auto">
            <a:xfrm>
              <a:off x="1789" y="1553"/>
              <a:ext cx="609" cy="184"/>
              <a:chOff x="1704" y="1640"/>
              <a:chExt cx="609" cy="184"/>
            </a:xfrm>
          </p:grpSpPr>
          <p:sp>
            <p:nvSpPr>
              <p:cNvPr id="85186" name="Oval 17"/>
              <p:cNvSpPr>
                <a:spLocks noChangeArrowheads="1"/>
              </p:cNvSpPr>
              <p:nvPr/>
            </p:nvSpPr>
            <p:spPr bwMode="auto">
              <a:xfrm>
                <a:off x="1704"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87" name="Oval 18"/>
              <p:cNvSpPr>
                <a:spLocks noChangeArrowheads="1"/>
              </p:cNvSpPr>
              <p:nvPr/>
            </p:nvSpPr>
            <p:spPr bwMode="auto">
              <a:xfrm>
                <a:off x="1862"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88" name="Oval 19"/>
              <p:cNvSpPr>
                <a:spLocks noChangeArrowheads="1"/>
              </p:cNvSpPr>
              <p:nvPr/>
            </p:nvSpPr>
            <p:spPr bwMode="auto">
              <a:xfrm>
                <a:off x="2020"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89" name="Oval 20"/>
              <p:cNvSpPr>
                <a:spLocks noChangeArrowheads="1"/>
              </p:cNvSpPr>
              <p:nvPr/>
            </p:nvSpPr>
            <p:spPr bwMode="auto">
              <a:xfrm>
                <a:off x="2179"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grpSp>
          <p:nvGrpSpPr>
            <p:cNvPr id="85174" name="Group 21"/>
            <p:cNvGrpSpPr>
              <a:grpSpLocks/>
            </p:cNvGrpSpPr>
            <p:nvPr/>
          </p:nvGrpSpPr>
          <p:grpSpPr bwMode="auto">
            <a:xfrm>
              <a:off x="1704" y="1640"/>
              <a:ext cx="609" cy="184"/>
              <a:chOff x="1704" y="1640"/>
              <a:chExt cx="609" cy="184"/>
            </a:xfrm>
          </p:grpSpPr>
          <p:sp>
            <p:nvSpPr>
              <p:cNvPr id="85182" name="Oval 22"/>
              <p:cNvSpPr>
                <a:spLocks noChangeArrowheads="1"/>
              </p:cNvSpPr>
              <p:nvPr/>
            </p:nvSpPr>
            <p:spPr bwMode="auto">
              <a:xfrm>
                <a:off x="1704"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83" name="Oval 23"/>
              <p:cNvSpPr>
                <a:spLocks noChangeArrowheads="1"/>
              </p:cNvSpPr>
              <p:nvPr/>
            </p:nvSpPr>
            <p:spPr bwMode="auto">
              <a:xfrm>
                <a:off x="1862"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84" name="Oval 24"/>
              <p:cNvSpPr>
                <a:spLocks noChangeArrowheads="1"/>
              </p:cNvSpPr>
              <p:nvPr/>
            </p:nvSpPr>
            <p:spPr bwMode="auto">
              <a:xfrm>
                <a:off x="2020"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85" name="Oval 25"/>
              <p:cNvSpPr>
                <a:spLocks noChangeArrowheads="1"/>
              </p:cNvSpPr>
              <p:nvPr/>
            </p:nvSpPr>
            <p:spPr bwMode="auto">
              <a:xfrm>
                <a:off x="2179"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grpSp>
          <p:nvGrpSpPr>
            <p:cNvPr id="85175" name="Group 26"/>
            <p:cNvGrpSpPr>
              <a:grpSpLocks/>
            </p:cNvGrpSpPr>
            <p:nvPr/>
          </p:nvGrpSpPr>
          <p:grpSpPr bwMode="auto">
            <a:xfrm>
              <a:off x="1623" y="1539"/>
              <a:ext cx="885" cy="349"/>
              <a:chOff x="1087" y="2646"/>
              <a:chExt cx="1142" cy="386"/>
            </a:xfrm>
          </p:grpSpPr>
          <p:sp>
            <p:nvSpPr>
              <p:cNvPr id="85176" name="AutoShape 27"/>
              <p:cNvSpPr>
                <a:spLocks noChangeArrowheads="1"/>
              </p:cNvSpPr>
              <p:nvPr/>
            </p:nvSpPr>
            <p:spPr bwMode="auto">
              <a:xfrm>
                <a:off x="1087" y="2861"/>
                <a:ext cx="1005" cy="171"/>
              </a:xfrm>
              <a:prstGeom prst="roundRect">
                <a:avLst>
                  <a:gd name="adj" fmla="val 16667"/>
                </a:avLst>
              </a:prstGeom>
              <a:solidFill>
                <a:schemeClr val="bg1"/>
              </a:solidFill>
              <a:ln w="28575">
                <a:solidFill>
                  <a:schemeClr val="tx1"/>
                </a:solidFill>
                <a:round/>
                <a:headEnd/>
                <a:tailEnd/>
              </a:ln>
            </p:spPr>
            <p:txBody>
              <a:bodyPr wrap="none" anchor="ctr"/>
              <a:lstStyle/>
              <a:p>
                <a:endParaRPr lang="zh-CN" altLang="en-US" sz="1800" b="0">
                  <a:latin typeface="Arial" charset="0"/>
                  <a:cs typeface="Arial" charset="0"/>
                </a:endParaRPr>
              </a:p>
            </p:txBody>
          </p:sp>
          <p:sp>
            <p:nvSpPr>
              <p:cNvPr id="85177" name="Line 28"/>
              <p:cNvSpPr>
                <a:spLocks noChangeShapeType="1"/>
              </p:cNvSpPr>
              <p:nvPr/>
            </p:nvSpPr>
            <p:spPr bwMode="auto">
              <a:xfrm flipV="1">
                <a:off x="1103" y="2660"/>
                <a:ext cx="147" cy="208"/>
              </a:xfrm>
              <a:prstGeom prst="line">
                <a:avLst/>
              </a:prstGeom>
              <a:noFill/>
              <a:ln w="28575">
                <a:solidFill>
                  <a:schemeClr val="tx1"/>
                </a:solidFill>
                <a:round/>
                <a:headEnd/>
                <a:tailEnd/>
              </a:ln>
            </p:spPr>
            <p:txBody>
              <a:bodyPr/>
              <a:lstStyle/>
              <a:p>
                <a:endParaRPr lang="zh-CN" altLang="en-US"/>
              </a:p>
            </p:txBody>
          </p:sp>
          <p:sp>
            <p:nvSpPr>
              <p:cNvPr id="85178" name="Line 29"/>
              <p:cNvSpPr>
                <a:spLocks noChangeShapeType="1"/>
              </p:cNvSpPr>
              <p:nvPr/>
            </p:nvSpPr>
            <p:spPr bwMode="auto">
              <a:xfrm flipV="1">
                <a:off x="2082" y="2806"/>
                <a:ext cx="147" cy="208"/>
              </a:xfrm>
              <a:prstGeom prst="line">
                <a:avLst/>
              </a:prstGeom>
              <a:noFill/>
              <a:ln w="28575">
                <a:solidFill>
                  <a:schemeClr val="tx1"/>
                </a:solidFill>
                <a:round/>
                <a:headEnd/>
                <a:tailEnd/>
              </a:ln>
            </p:spPr>
            <p:txBody>
              <a:bodyPr/>
              <a:lstStyle/>
              <a:p>
                <a:endParaRPr lang="zh-CN" altLang="en-US"/>
              </a:p>
            </p:txBody>
          </p:sp>
          <p:sp>
            <p:nvSpPr>
              <p:cNvPr id="85179" name="Line 30"/>
              <p:cNvSpPr>
                <a:spLocks noChangeShapeType="1"/>
              </p:cNvSpPr>
              <p:nvPr/>
            </p:nvSpPr>
            <p:spPr bwMode="auto">
              <a:xfrm flipV="1">
                <a:off x="2068" y="2646"/>
                <a:ext cx="147" cy="208"/>
              </a:xfrm>
              <a:prstGeom prst="line">
                <a:avLst/>
              </a:prstGeom>
              <a:noFill/>
              <a:ln w="28575">
                <a:solidFill>
                  <a:schemeClr val="tx1"/>
                </a:solidFill>
                <a:round/>
                <a:headEnd/>
                <a:tailEnd/>
              </a:ln>
            </p:spPr>
            <p:txBody>
              <a:bodyPr/>
              <a:lstStyle/>
              <a:p>
                <a:endParaRPr lang="zh-CN" altLang="en-US"/>
              </a:p>
            </p:txBody>
          </p:sp>
          <p:sp>
            <p:nvSpPr>
              <p:cNvPr id="85180" name="Line 31"/>
              <p:cNvSpPr>
                <a:spLocks noChangeShapeType="1"/>
              </p:cNvSpPr>
              <p:nvPr/>
            </p:nvSpPr>
            <p:spPr bwMode="auto">
              <a:xfrm>
                <a:off x="1251" y="2658"/>
                <a:ext cx="968" cy="0"/>
              </a:xfrm>
              <a:prstGeom prst="line">
                <a:avLst/>
              </a:prstGeom>
              <a:noFill/>
              <a:ln w="28575">
                <a:solidFill>
                  <a:schemeClr val="tx1"/>
                </a:solidFill>
                <a:round/>
                <a:headEnd/>
                <a:tailEnd/>
              </a:ln>
            </p:spPr>
            <p:txBody>
              <a:bodyPr/>
              <a:lstStyle/>
              <a:p>
                <a:endParaRPr lang="zh-CN" altLang="en-US"/>
              </a:p>
            </p:txBody>
          </p:sp>
          <p:sp>
            <p:nvSpPr>
              <p:cNvPr id="85181" name="Line 32"/>
              <p:cNvSpPr>
                <a:spLocks noChangeShapeType="1"/>
              </p:cNvSpPr>
              <p:nvPr/>
            </p:nvSpPr>
            <p:spPr bwMode="auto">
              <a:xfrm>
                <a:off x="2205" y="2659"/>
                <a:ext cx="13" cy="172"/>
              </a:xfrm>
              <a:prstGeom prst="line">
                <a:avLst/>
              </a:prstGeom>
              <a:noFill/>
              <a:ln w="28575">
                <a:solidFill>
                  <a:schemeClr val="tx1"/>
                </a:solidFill>
                <a:round/>
                <a:headEnd/>
                <a:tailEnd/>
              </a:ln>
            </p:spPr>
            <p:txBody>
              <a:bodyPr/>
              <a:lstStyle/>
              <a:p>
                <a:endParaRPr lang="zh-CN" altLang="en-US"/>
              </a:p>
            </p:txBody>
          </p:sp>
        </p:grpSp>
      </p:grpSp>
      <p:grpSp>
        <p:nvGrpSpPr>
          <p:cNvPr id="85000" name="Group 33"/>
          <p:cNvGrpSpPr>
            <a:grpSpLocks/>
          </p:cNvGrpSpPr>
          <p:nvPr/>
        </p:nvGrpSpPr>
        <p:grpSpPr bwMode="auto">
          <a:xfrm>
            <a:off x="5864225" y="4946650"/>
            <a:ext cx="1404938" cy="554038"/>
            <a:chOff x="1623" y="1539"/>
            <a:chExt cx="885" cy="349"/>
          </a:xfrm>
        </p:grpSpPr>
        <p:grpSp>
          <p:nvGrpSpPr>
            <p:cNvPr id="85156" name="Group 34"/>
            <p:cNvGrpSpPr>
              <a:grpSpLocks/>
            </p:cNvGrpSpPr>
            <p:nvPr/>
          </p:nvGrpSpPr>
          <p:grpSpPr bwMode="auto">
            <a:xfrm>
              <a:off x="1789" y="1553"/>
              <a:ext cx="609" cy="184"/>
              <a:chOff x="1704" y="1640"/>
              <a:chExt cx="609" cy="184"/>
            </a:xfrm>
          </p:grpSpPr>
          <p:sp>
            <p:nvSpPr>
              <p:cNvPr id="85169" name="Oval 35"/>
              <p:cNvSpPr>
                <a:spLocks noChangeArrowheads="1"/>
              </p:cNvSpPr>
              <p:nvPr/>
            </p:nvSpPr>
            <p:spPr bwMode="auto">
              <a:xfrm>
                <a:off x="1704"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70" name="Oval 36"/>
              <p:cNvSpPr>
                <a:spLocks noChangeArrowheads="1"/>
              </p:cNvSpPr>
              <p:nvPr/>
            </p:nvSpPr>
            <p:spPr bwMode="auto">
              <a:xfrm>
                <a:off x="1862"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71" name="Oval 37"/>
              <p:cNvSpPr>
                <a:spLocks noChangeArrowheads="1"/>
              </p:cNvSpPr>
              <p:nvPr/>
            </p:nvSpPr>
            <p:spPr bwMode="auto">
              <a:xfrm>
                <a:off x="2020"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72" name="Oval 38"/>
              <p:cNvSpPr>
                <a:spLocks noChangeArrowheads="1"/>
              </p:cNvSpPr>
              <p:nvPr/>
            </p:nvSpPr>
            <p:spPr bwMode="auto">
              <a:xfrm>
                <a:off x="2179"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grpSp>
          <p:nvGrpSpPr>
            <p:cNvPr id="85157" name="Group 39"/>
            <p:cNvGrpSpPr>
              <a:grpSpLocks/>
            </p:cNvGrpSpPr>
            <p:nvPr/>
          </p:nvGrpSpPr>
          <p:grpSpPr bwMode="auto">
            <a:xfrm>
              <a:off x="1704" y="1640"/>
              <a:ext cx="609" cy="184"/>
              <a:chOff x="1704" y="1640"/>
              <a:chExt cx="609" cy="184"/>
            </a:xfrm>
          </p:grpSpPr>
          <p:sp>
            <p:nvSpPr>
              <p:cNvPr id="85165" name="Oval 40"/>
              <p:cNvSpPr>
                <a:spLocks noChangeArrowheads="1"/>
              </p:cNvSpPr>
              <p:nvPr/>
            </p:nvSpPr>
            <p:spPr bwMode="auto">
              <a:xfrm>
                <a:off x="1704"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66" name="Oval 41"/>
              <p:cNvSpPr>
                <a:spLocks noChangeArrowheads="1"/>
              </p:cNvSpPr>
              <p:nvPr/>
            </p:nvSpPr>
            <p:spPr bwMode="auto">
              <a:xfrm>
                <a:off x="1862"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67" name="Oval 42"/>
              <p:cNvSpPr>
                <a:spLocks noChangeArrowheads="1"/>
              </p:cNvSpPr>
              <p:nvPr/>
            </p:nvSpPr>
            <p:spPr bwMode="auto">
              <a:xfrm>
                <a:off x="2020"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68" name="Oval 43"/>
              <p:cNvSpPr>
                <a:spLocks noChangeArrowheads="1"/>
              </p:cNvSpPr>
              <p:nvPr/>
            </p:nvSpPr>
            <p:spPr bwMode="auto">
              <a:xfrm>
                <a:off x="2179"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grpSp>
          <p:nvGrpSpPr>
            <p:cNvPr id="85158" name="Group 44"/>
            <p:cNvGrpSpPr>
              <a:grpSpLocks/>
            </p:cNvGrpSpPr>
            <p:nvPr/>
          </p:nvGrpSpPr>
          <p:grpSpPr bwMode="auto">
            <a:xfrm>
              <a:off x="1623" y="1539"/>
              <a:ext cx="885" cy="349"/>
              <a:chOff x="1087" y="2646"/>
              <a:chExt cx="1142" cy="386"/>
            </a:xfrm>
          </p:grpSpPr>
          <p:sp>
            <p:nvSpPr>
              <p:cNvPr id="85159" name="AutoShape 45"/>
              <p:cNvSpPr>
                <a:spLocks noChangeArrowheads="1"/>
              </p:cNvSpPr>
              <p:nvPr/>
            </p:nvSpPr>
            <p:spPr bwMode="auto">
              <a:xfrm>
                <a:off x="1087" y="2861"/>
                <a:ext cx="1005" cy="171"/>
              </a:xfrm>
              <a:prstGeom prst="roundRect">
                <a:avLst>
                  <a:gd name="adj" fmla="val 16667"/>
                </a:avLst>
              </a:prstGeom>
              <a:solidFill>
                <a:schemeClr val="bg1"/>
              </a:solidFill>
              <a:ln w="28575">
                <a:solidFill>
                  <a:schemeClr val="tx1"/>
                </a:solidFill>
                <a:round/>
                <a:headEnd/>
                <a:tailEnd/>
              </a:ln>
            </p:spPr>
            <p:txBody>
              <a:bodyPr wrap="none" anchor="ctr"/>
              <a:lstStyle/>
              <a:p>
                <a:endParaRPr lang="zh-CN" altLang="en-US" sz="1800" b="0">
                  <a:latin typeface="Arial" charset="0"/>
                  <a:cs typeface="Arial" charset="0"/>
                </a:endParaRPr>
              </a:p>
            </p:txBody>
          </p:sp>
          <p:sp>
            <p:nvSpPr>
              <p:cNvPr id="85160" name="Line 46"/>
              <p:cNvSpPr>
                <a:spLocks noChangeShapeType="1"/>
              </p:cNvSpPr>
              <p:nvPr/>
            </p:nvSpPr>
            <p:spPr bwMode="auto">
              <a:xfrm flipV="1">
                <a:off x="1103" y="2660"/>
                <a:ext cx="147" cy="208"/>
              </a:xfrm>
              <a:prstGeom prst="line">
                <a:avLst/>
              </a:prstGeom>
              <a:noFill/>
              <a:ln w="28575">
                <a:solidFill>
                  <a:schemeClr val="tx1"/>
                </a:solidFill>
                <a:round/>
                <a:headEnd/>
                <a:tailEnd/>
              </a:ln>
            </p:spPr>
            <p:txBody>
              <a:bodyPr/>
              <a:lstStyle/>
              <a:p>
                <a:endParaRPr lang="zh-CN" altLang="en-US"/>
              </a:p>
            </p:txBody>
          </p:sp>
          <p:sp>
            <p:nvSpPr>
              <p:cNvPr id="85161" name="Line 47"/>
              <p:cNvSpPr>
                <a:spLocks noChangeShapeType="1"/>
              </p:cNvSpPr>
              <p:nvPr/>
            </p:nvSpPr>
            <p:spPr bwMode="auto">
              <a:xfrm flipV="1">
                <a:off x="2082" y="2806"/>
                <a:ext cx="147" cy="208"/>
              </a:xfrm>
              <a:prstGeom prst="line">
                <a:avLst/>
              </a:prstGeom>
              <a:noFill/>
              <a:ln w="28575">
                <a:solidFill>
                  <a:schemeClr val="tx1"/>
                </a:solidFill>
                <a:round/>
                <a:headEnd/>
                <a:tailEnd/>
              </a:ln>
            </p:spPr>
            <p:txBody>
              <a:bodyPr/>
              <a:lstStyle/>
              <a:p>
                <a:endParaRPr lang="zh-CN" altLang="en-US"/>
              </a:p>
            </p:txBody>
          </p:sp>
          <p:sp>
            <p:nvSpPr>
              <p:cNvPr id="85162" name="Line 48"/>
              <p:cNvSpPr>
                <a:spLocks noChangeShapeType="1"/>
              </p:cNvSpPr>
              <p:nvPr/>
            </p:nvSpPr>
            <p:spPr bwMode="auto">
              <a:xfrm flipV="1">
                <a:off x="2068" y="2646"/>
                <a:ext cx="147" cy="208"/>
              </a:xfrm>
              <a:prstGeom prst="line">
                <a:avLst/>
              </a:prstGeom>
              <a:noFill/>
              <a:ln w="28575">
                <a:solidFill>
                  <a:schemeClr val="tx1"/>
                </a:solidFill>
                <a:round/>
                <a:headEnd/>
                <a:tailEnd/>
              </a:ln>
            </p:spPr>
            <p:txBody>
              <a:bodyPr/>
              <a:lstStyle/>
              <a:p>
                <a:endParaRPr lang="zh-CN" altLang="en-US"/>
              </a:p>
            </p:txBody>
          </p:sp>
          <p:sp>
            <p:nvSpPr>
              <p:cNvPr id="85163" name="Line 49"/>
              <p:cNvSpPr>
                <a:spLocks noChangeShapeType="1"/>
              </p:cNvSpPr>
              <p:nvPr/>
            </p:nvSpPr>
            <p:spPr bwMode="auto">
              <a:xfrm>
                <a:off x="1251" y="2658"/>
                <a:ext cx="968" cy="0"/>
              </a:xfrm>
              <a:prstGeom prst="line">
                <a:avLst/>
              </a:prstGeom>
              <a:noFill/>
              <a:ln w="28575">
                <a:solidFill>
                  <a:schemeClr val="tx1"/>
                </a:solidFill>
                <a:round/>
                <a:headEnd/>
                <a:tailEnd/>
              </a:ln>
            </p:spPr>
            <p:txBody>
              <a:bodyPr/>
              <a:lstStyle/>
              <a:p>
                <a:endParaRPr lang="zh-CN" altLang="en-US"/>
              </a:p>
            </p:txBody>
          </p:sp>
          <p:sp>
            <p:nvSpPr>
              <p:cNvPr id="85164" name="Line 50"/>
              <p:cNvSpPr>
                <a:spLocks noChangeShapeType="1"/>
              </p:cNvSpPr>
              <p:nvPr/>
            </p:nvSpPr>
            <p:spPr bwMode="auto">
              <a:xfrm>
                <a:off x="2205" y="2659"/>
                <a:ext cx="13" cy="172"/>
              </a:xfrm>
              <a:prstGeom prst="line">
                <a:avLst/>
              </a:prstGeom>
              <a:noFill/>
              <a:ln w="28575">
                <a:solidFill>
                  <a:schemeClr val="tx1"/>
                </a:solidFill>
                <a:round/>
                <a:headEnd/>
                <a:tailEnd/>
              </a:ln>
            </p:spPr>
            <p:txBody>
              <a:bodyPr/>
              <a:lstStyle/>
              <a:p>
                <a:endParaRPr lang="zh-CN" altLang="en-US"/>
              </a:p>
            </p:txBody>
          </p:sp>
        </p:grpSp>
      </p:grpSp>
      <p:grpSp>
        <p:nvGrpSpPr>
          <p:cNvPr id="85001" name="Group 51"/>
          <p:cNvGrpSpPr>
            <a:grpSpLocks/>
          </p:cNvGrpSpPr>
          <p:nvPr/>
        </p:nvGrpSpPr>
        <p:grpSpPr bwMode="auto">
          <a:xfrm>
            <a:off x="5864225" y="4618038"/>
            <a:ext cx="1404938" cy="554037"/>
            <a:chOff x="1623" y="1539"/>
            <a:chExt cx="885" cy="349"/>
          </a:xfrm>
        </p:grpSpPr>
        <p:grpSp>
          <p:nvGrpSpPr>
            <p:cNvPr id="85139" name="Group 52"/>
            <p:cNvGrpSpPr>
              <a:grpSpLocks/>
            </p:cNvGrpSpPr>
            <p:nvPr/>
          </p:nvGrpSpPr>
          <p:grpSpPr bwMode="auto">
            <a:xfrm>
              <a:off x="1789" y="1553"/>
              <a:ext cx="609" cy="184"/>
              <a:chOff x="1704" y="1640"/>
              <a:chExt cx="609" cy="184"/>
            </a:xfrm>
          </p:grpSpPr>
          <p:sp>
            <p:nvSpPr>
              <p:cNvPr id="85152" name="Oval 53"/>
              <p:cNvSpPr>
                <a:spLocks noChangeArrowheads="1"/>
              </p:cNvSpPr>
              <p:nvPr/>
            </p:nvSpPr>
            <p:spPr bwMode="auto">
              <a:xfrm>
                <a:off x="1704"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53" name="Oval 54"/>
              <p:cNvSpPr>
                <a:spLocks noChangeArrowheads="1"/>
              </p:cNvSpPr>
              <p:nvPr/>
            </p:nvSpPr>
            <p:spPr bwMode="auto">
              <a:xfrm>
                <a:off x="1862"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54" name="Oval 55"/>
              <p:cNvSpPr>
                <a:spLocks noChangeArrowheads="1"/>
              </p:cNvSpPr>
              <p:nvPr/>
            </p:nvSpPr>
            <p:spPr bwMode="auto">
              <a:xfrm>
                <a:off x="2020"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55" name="Oval 56"/>
              <p:cNvSpPr>
                <a:spLocks noChangeArrowheads="1"/>
              </p:cNvSpPr>
              <p:nvPr/>
            </p:nvSpPr>
            <p:spPr bwMode="auto">
              <a:xfrm>
                <a:off x="2179"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grpSp>
          <p:nvGrpSpPr>
            <p:cNvPr id="85140" name="Group 57"/>
            <p:cNvGrpSpPr>
              <a:grpSpLocks/>
            </p:cNvGrpSpPr>
            <p:nvPr/>
          </p:nvGrpSpPr>
          <p:grpSpPr bwMode="auto">
            <a:xfrm>
              <a:off x="1704" y="1640"/>
              <a:ext cx="609" cy="184"/>
              <a:chOff x="1704" y="1640"/>
              <a:chExt cx="609" cy="184"/>
            </a:xfrm>
          </p:grpSpPr>
          <p:sp>
            <p:nvSpPr>
              <p:cNvPr id="85148" name="Oval 58"/>
              <p:cNvSpPr>
                <a:spLocks noChangeArrowheads="1"/>
              </p:cNvSpPr>
              <p:nvPr/>
            </p:nvSpPr>
            <p:spPr bwMode="auto">
              <a:xfrm>
                <a:off x="1704"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49" name="Oval 59"/>
              <p:cNvSpPr>
                <a:spLocks noChangeArrowheads="1"/>
              </p:cNvSpPr>
              <p:nvPr/>
            </p:nvSpPr>
            <p:spPr bwMode="auto">
              <a:xfrm>
                <a:off x="1862"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50" name="Oval 60"/>
              <p:cNvSpPr>
                <a:spLocks noChangeArrowheads="1"/>
              </p:cNvSpPr>
              <p:nvPr/>
            </p:nvSpPr>
            <p:spPr bwMode="auto">
              <a:xfrm>
                <a:off x="2020"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51" name="Oval 61"/>
              <p:cNvSpPr>
                <a:spLocks noChangeArrowheads="1"/>
              </p:cNvSpPr>
              <p:nvPr/>
            </p:nvSpPr>
            <p:spPr bwMode="auto">
              <a:xfrm>
                <a:off x="2179"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grpSp>
          <p:nvGrpSpPr>
            <p:cNvPr id="85141" name="Group 62"/>
            <p:cNvGrpSpPr>
              <a:grpSpLocks/>
            </p:cNvGrpSpPr>
            <p:nvPr/>
          </p:nvGrpSpPr>
          <p:grpSpPr bwMode="auto">
            <a:xfrm>
              <a:off x="1623" y="1539"/>
              <a:ext cx="885" cy="349"/>
              <a:chOff x="1087" y="2646"/>
              <a:chExt cx="1142" cy="386"/>
            </a:xfrm>
          </p:grpSpPr>
          <p:sp>
            <p:nvSpPr>
              <p:cNvPr id="85142" name="AutoShape 63"/>
              <p:cNvSpPr>
                <a:spLocks noChangeArrowheads="1"/>
              </p:cNvSpPr>
              <p:nvPr/>
            </p:nvSpPr>
            <p:spPr bwMode="auto">
              <a:xfrm>
                <a:off x="1087" y="2861"/>
                <a:ext cx="1005" cy="171"/>
              </a:xfrm>
              <a:prstGeom prst="roundRect">
                <a:avLst>
                  <a:gd name="adj" fmla="val 16667"/>
                </a:avLst>
              </a:prstGeom>
              <a:solidFill>
                <a:schemeClr val="bg1"/>
              </a:solidFill>
              <a:ln w="28575">
                <a:solidFill>
                  <a:schemeClr val="tx1"/>
                </a:solidFill>
                <a:round/>
                <a:headEnd/>
                <a:tailEnd/>
              </a:ln>
            </p:spPr>
            <p:txBody>
              <a:bodyPr wrap="none" anchor="ctr"/>
              <a:lstStyle/>
              <a:p>
                <a:endParaRPr lang="zh-CN" altLang="en-US" sz="1800" b="0">
                  <a:latin typeface="Arial" charset="0"/>
                  <a:cs typeface="Arial" charset="0"/>
                </a:endParaRPr>
              </a:p>
            </p:txBody>
          </p:sp>
          <p:sp>
            <p:nvSpPr>
              <p:cNvPr id="85143" name="Line 64"/>
              <p:cNvSpPr>
                <a:spLocks noChangeShapeType="1"/>
              </p:cNvSpPr>
              <p:nvPr/>
            </p:nvSpPr>
            <p:spPr bwMode="auto">
              <a:xfrm flipV="1">
                <a:off x="1103" y="2660"/>
                <a:ext cx="147" cy="208"/>
              </a:xfrm>
              <a:prstGeom prst="line">
                <a:avLst/>
              </a:prstGeom>
              <a:noFill/>
              <a:ln w="28575">
                <a:solidFill>
                  <a:schemeClr val="tx1"/>
                </a:solidFill>
                <a:round/>
                <a:headEnd/>
                <a:tailEnd/>
              </a:ln>
            </p:spPr>
            <p:txBody>
              <a:bodyPr/>
              <a:lstStyle/>
              <a:p>
                <a:endParaRPr lang="zh-CN" altLang="en-US"/>
              </a:p>
            </p:txBody>
          </p:sp>
          <p:sp>
            <p:nvSpPr>
              <p:cNvPr id="85144" name="Line 65"/>
              <p:cNvSpPr>
                <a:spLocks noChangeShapeType="1"/>
              </p:cNvSpPr>
              <p:nvPr/>
            </p:nvSpPr>
            <p:spPr bwMode="auto">
              <a:xfrm flipV="1">
                <a:off x="2082" y="2806"/>
                <a:ext cx="147" cy="208"/>
              </a:xfrm>
              <a:prstGeom prst="line">
                <a:avLst/>
              </a:prstGeom>
              <a:noFill/>
              <a:ln w="28575">
                <a:solidFill>
                  <a:schemeClr val="tx1"/>
                </a:solidFill>
                <a:round/>
                <a:headEnd/>
                <a:tailEnd/>
              </a:ln>
            </p:spPr>
            <p:txBody>
              <a:bodyPr/>
              <a:lstStyle/>
              <a:p>
                <a:endParaRPr lang="zh-CN" altLang="en-US"/>
              </a:p>
            </p:txBody>
          </p:sp>
          <p:sp>
            <p:nvSpPr>
              <p:cNvPr id="85145" name="Line 66"/>
              <p:cNvSpPr>
                <a:spLocks noChangeShapeType="1"/>
              </p:cNvSpPr>
              <p:nvPr/>
            </p:nvSpPr>
            <p:spPr bwMode="auto">
              <a:xfrm flipV="1">
                <a:off x="2068" y="2646"/>
                <a:ext cx="147" cy="208"/>
              </a:xfrm>
              <a:prstGeom prst="line">
                <a:avLst/>
              </a:prstGeom>
              <a:noFill/>
              <a:ln w="28575">
                <a:solidFill>
                  <a:schemeClr val="tx1"/>
                </a:solidFill>
                <a:round/>
                <a:headEnd/>
                <a:tailEnd/>
              </a:ln>
            </p:spPr>
            <p:txBody>
              <a:bodyPr/>
              <a:lstStyle/>
              <a:p>
                <a:endParaRPr lang="zh-CN" altLang="en-US"/>
              </a:p>
            </p:txBody>
          </p:sp>
          <p:sp>
            <p:nvSpPr>
              <p:cNvPr id="85146" name="Line 67"/>
              <p:cNvSpPr>
                <a:spLocks noChangeShapeType="1"/>
              </p:cNvSpPr>
              <p:nvPr/>
            </p:nvSpPr>
            <p:spPr bwMode="auto">
              <a:xfrm>
                <a:off x="1251" y="2658"/>
                <a:ext cx="968" cy="0"/>
              </a:xfrm>
              <a:prstGeom prst="line">
                <a:avLst/>
              </a:prstGeom>
              <a:noFill/>
              <a:ln w="28575">
                <a:solidFill>
                  <a:schemeClr val="tx1"/>
                </a:solidFill>
                <a:round/>
                <a:headEnd/>
                <a:tailEnd/>
              </a:ln>
            </p:spPr>
            <p:txBody>
              <a:bodyPr/>
              <a:lstStyle/>
              <a:p>
                <a:endParaRPr lang="zh-CN" altLang="en-US"/>
              </a:p>
            </p:txBody>
          </p:sp>
          <p:sp>
            <p:nvSpPr>
              <p:cNvPr id="85147" name="Line 68"/>
              <p:cNvSpPr>
                <a:spLocks noChangeShapeType="1"/>
              </p:cNvSpPr>
              <p:nvPr/>
            </p:nvSpPr>
            <p:spPr bwMode="auto">
              <a:xfrm>
                <a:off x="2205" y="2659"/>
                <a:ext cx="13" cy="172"/>
              </a:xfrm>
              <a:prstGeom prst="line">
                <a:avLst/>
              </a:prstGeom>
              <a:noFill/>
              <a:ln w="28575">
                <a:solidFill>
                  <a:schemeClr val="tx1"/>
                </a:solidFill>
                <a:round/>
                <a:headEnd/>
                <a:tailEnd/>
              </a:ln>
            </p:spPr>
            <p:txBody>
              <a:bodyPr/>
              <a:lstStyle/>
              <a:p>
                <a:endParaRPr lang="zh-CN" altLang="en-US"/>
              </a:p>
            </p:txBody>
          </p:sp>
        </p:grpSp>
      </p:grpSp>
      <p:sp>
        <p:nvSpPr>
          <p:cNvPr id="85002" name="Text Box 69"/>
          <p:cNvSpPr txBox="1">
            <a:spLocks noChangeArrowheads="1"/>
          </p:cNvSpPr>
          <p:nvPr/>
        </p:nvSpPr>
        <p:spPr bwMode="auto">
          <a:xfrm>
            <a:off x="6342063" y="3362325"/>
            <a:ext cx="544512" cy="946150"/>
          </a:xfrm>
          <a:prstGeom prst="rect">
            <a:avLst/>
          </a:prstGeom>
          <a:noFill/>
          <a:ln w="9525">
            <a:noFill/>
            <a:miter lim="800000"/>
            <a:headEnd/>
            <a:tailEnd/>
          </a:ln>
        </p:spPr>
        <p:txBody>
          <a:bodyPr>
            <a:spAutoFit/>
          </a:bodyPr>
          <a:lstStyle/>
          <a:p>
            <a:pPr algn="l">
              <a:spcBef>
                <a:spcPct val="50000"/>
              </a:spcBef>
            </a:pPr>
            <a:r>
              <a:rPr lang="en-US" altLang="zh-CN" sz="2800">
                <a:latin typeface="Arial" charset="0"/>
                <a:cs typeface="Arial" charset="0"/>
              </a:rPr>
              <a:t>:</a:t>
            </a:r>
            <a:br>
              <a:rPr lang="en-US" altLang="zh-CN" sz="2800">
                <a:latin typeface="Arial" charset="0"/>
                <a:cs typeface="Arial" charset="0"/>
              </a:rPr>
            </a:br>
            <a:r>
              <a:rPr lang="en-US" altLang="zh-CN" sz="2800">
                <a:latin typeface="Arial" charset="0"/>
                <a:cs typeface="Arial" charset="0"/>
              </a:rPr>
              <a:t>:</a:t>
            </a:r>
          </a:p>
        </p:txBody>
      </p:sp>
      <p:grpSp>
        <p:nvGrpSpPr>
          <p:cNvPr id="85003" name="Group 70"/>
          <p:cNvGrpSpPr>
            <a:grpSpLocks/>
          </p:cNvGrpSpPr>
          <p:nvPr/>
        </p:nvGrpSpPr>
        <p:grpSpPr bwMode="auto">
          <a:xfrm>
            <a:off x="5845175" y="2890838"/>
            <a:ext cx="1404938" cy="554037"/>
            <a:chOff x="1623" y="1539"/>
            <a:chExt cx="885" cy="349"/>
          </a:xfrm>
        </p:grpSpPr>
        <p:grpSp>
          <p:nvGrpSpPr>
            <p:cNvPr id="85122" name="Group 71"/>
            <p:cNvGrpSpPr>
              <a:grpSpLocks/>
            </p:cNvGrpSpPr>
            <p:nvPr/>
          </p:nvGrpSpPr>
          <p:grpSpPr bwMode="auto">
            <a:xfrm>
              <a:off x="1789" y="1553"/>
              <a:ext cx="609" cy="184"/>
              <a:chOff x="1704" y="1640"/>
              <a:chExt cx="609" cy="184"/>
            </a:xfrm>
          </p:grpSpPr>
          <p:sp>
            <p:nvSpPr>
              <p:cNvPr id="85135" name="Oval 72"/>
              <p:cNvSpPr>
                <a:spLocks noChangeArrowheads="1"/>
              </p:cNvSpPr>
              <p:nvPr/>
            </p:nvSpPr>
            <p:spPr bwMode="auto">
              <a:xfrm>
                <a:off x="1704"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36" name="Oval 73"/>
              <p:cNvSpPr>
                <a:spLocks noChangeArrowheads="1"/>
              </p:cNvSpPr>
              <p:nvPr/>
            </p:nvSpPr>
            <p:spPr bwMode="auto">
              <a:xfrm>
                <a:off x="1862"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37" name="Oval 74"/>
              <p:cNvSpPr>
                <a:spLocks noChangeArrowheads="1"/>
              </p:cNvSpPr>
              <p:nvPr/>
            </p:nvSpPr>
            <p:spPr bwMode="auto">
              <a:xfrm>
                <a:off x="2020"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38" name="Oval 75"/>
              <p:cNvSpPr>
                <a:spLocks noChangeArrowheads="1"/>
              </p:cNvSpPr>
              <p:nvPr/>
            </p:nvSpPr>
            <p:spPr bwMode="auto">
              <a:xfrm>
                <a:off x="2179"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grpSp>
          <p:nvGrpSpPr>
            <p:cNvPr id="85123" name="Group 76"/>
            <p:cNvGrpSpPr>
              <a:grpSpLocks/>
            </p:cNvGrpSpPr>
            <p:nvPr/>
          </p:nvGrpSpPr>
          <p:grpSpPr bwMode="auto">
            <a:xfrm>
              <a:off x="1704" y="1640"/>
              <a:ext cx="609" cy="184"/>
              <a:chOff x="1704" y="1640"/>
              <a:chExt cx="609" cy="184"/>
            </a:xfrm>
          </p:grpSpPr>
          <p:sp>
            <p:nvSpPr>
              <p:cNvPr id="85131" name="Oval 77"/>
              <p:cNvSpPr>
                <a:spLocks noChangeArrowheads="1"/>
              </p:cNvSpPr>
              <p:nvPr/>
            </p:nvSpPr>
            <p:spPr bwMode="auto">
              <a:xfrm>
                <a:off x="1704"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32" name="Oval 78"/>
              <p:cNvSpPr>
                <a:spLocks noChangeArrowheads="1"/>
              </p:cNvSpPr>
              <p:nvPr/>
            </p:nvSpPr>
            <p:spPr bwMode="auto">
              <a:xfrm>
                <a:off x="1862"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33" name="Oval 79"/>
              <p:cNvSpPr>
                <a:spLocks noChangeArrowheads="1"/>
              </p:cNvSpPr>
              <p:nvPr/>
            </p:nvSpPr>
            <p:spPr bwMode="auto">
              <a:xfrm>
                <a:off x="2020"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34" name="Oval 80"/>
              <p:cNvSpPr>
                <a:spLocks noChangeArrowheads="1"/>
              </p:cNvSpPr>
              <p:nvPr/>
            </p:nvSpPr>
            <p:spPr bwMode="auto">
              <a:xfrm>
                <a:off x="2179"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grpSp>
          <p:nvGrpSpPr>
            <p:cNvPr id="85124" name="Group 81"/>
            <p:cNvGrpSpPr>
              <a:grpSpLocks/>
            </p:cNvGrpSpPr>
            <p:nvPr/>
          </p:nvGrpSpPr>
          <p:grpSpPr bwMode="auto">
            <a:xfrm>
              <a:off x="1623" y="1539"/>
              <a:ext cx="885" cy="349"/>
              <a:chOff x="1087" y="2646"/>
              <a:chExt cx="1142" cy="386"/>
            </a:xfrm>
          </p:grpSpPr>
          <p:sp>
            <p:nvSpPr>
              <p:cNvPr id="85125" name="AutoShape 82"/>
              <p:cNvSpPr>
                <a:spLocks noChangeArrowheads="1"/>
              </p:cNvSpPr>
              <p:nvPr/>
            </p:nvSpPr>
            <p:spPr bwMode="auto">
              <a:xfrm>
                <a:off x="1087" y="2861"/>
                <a:ext cx="1005" cy="171"/>
              </a:xfrm>
              <a:prstGeom prst="roundRect">
                <a:avLst>
                  <a:gd name="adj" fmla="val 16667"/>
                </a:avLst>
              </a:prstGeom>
              <a:solidFill>
                <a:schemeClr val="bg1"/>
              </a:solidFill>
              <a:ln w="28575">
                <a:solidFill>
                  <a:schemeClr val="tx1"/>
                </a:solidFill>
                <a:round/>
                <a:headEnd/>
                <a:tailEnd/>
              </a:ln>
            </p:spPr>
            <p:txBody>
              <a:bodyPr wrap="none" anchor="ctr"/>
              <a:lstStyle/>
              <a:p>
                <a:endParaRPr lang="zh-CN" altLang="en-US" sz="1800" b="0">
                  <a:latin typeface="Arial" charset="0"/>
                  <a:cs typeface="Arial" charset="0"/>
                </a:endParaRPr>
              </a:p>
            </p:txBody>
          </p:sp>
          <p:sp>
            <p:nvSpPr>
              <p:cNvPr id="85126" name="Line 83"/>
              <p:cNvSpPr>
                <a:spLocks noChangeShapeType="1"/>
              </p:cNvSpPr>
              <p:nvPr/>
            </p:nvSpPr>
            <p:spPr bwMode="auto">
              <a:xfrm flipV="1">
                <a:off x="1103" y="2660"/>
                <a:ext cx="147" cy="208"/>
              </a:xfrm>
              <a:prstGeom prst="line">
                <a:avLst/>
              </a:prstGeom>
              <a:noFill/>
              <a:ln w="28575">
                <a:solidFill>
                  <a:schemeClr val="tx1"/>
                </a:solidFill>
                <a:round/>
                <a:headEnd/>
                <a:tailEnd/>
              </a:ln>
            </p:spPr>
            <p:txBody>
              <a:bodyPr/>
              <a:lstStyle/>
              <a:p>
                <a:endParaRPr lang="zh-CN" altLang="en-US"/>
              </a:p>
            </p:txBody>
          </p:sp>
          <p:sp>
            <p:nvSpPr>
              <p:cNvPr id="85127" name="Line 84"/>
              <p:cNvSpPr>
                <a:spLocks noChangeShapeType="1"/>
              </p:cNvSpPr>
              <p:nvPr/>
            </p:nvSpPr>
            <p:spPr bwMode="auto">
              <a:xfrm flipV="1">
                <a:off x="2082" y="2806"/>
                <a:ext cx="147" cy="208"/>
              </a:xfrm>
              <a:prstGeom prst="line">
                <a:avLst/>
              </a:prstGeom>
              <a:noFill/>
              <a:ln w="28575">
                <a:solidFill>
                  <a:schemeClr val="tx1"/>
                </a:solidFill>
                <a:round/>
                <a:headEnd/>
                <a:tailEnd/>
              </a:ln>
            </p:spPr>
            <p:txBody>
              <a:bodyPr/>
              <a:lstStyle/>
              <a:p>
                <a:endParaRPr lang="zh-CN" altLang="en-US"/>
              </a:p>
            </p:txBody>
          </p:sp>
          <p:sp>
            <p:nvSpPr>
              <p:cNvPr id="85128" name="Line 85"/>
              <p:cNvSpPr>
                <a:spLocks noChangeShapeType="1"/>
              </p:cNvSpPr>
              <p:nvPr/>
            </p:nvSpPr>
            <p:spPr bwMode="auto">
              <a:xfrm flipV="1">
                <a:off x="2068" y="2646"/>
                <a:ext cx="147" cy="208"/>
              </a:xfrm>
              <a:prstGeom prst="line">
                <a:avLst/>
              </a:prstGeom>
              <a:noFill/>
              <a:ln w="28575">
                <a:solidFill>
                  <a:schemeClr val="tx1"/>
                </a:solidFill>
                <a:round/>
                <a:headEnd/>
                <a:tailEnd/>
              </a:ln>
            </p:spPr>
            <p:txBody>
              <a:bodyPr/>
              <a:lstStyle/>
              <a:p>
                <a:endParaRPr lang="zh-CN" altLang="en-US"/>
              </a:p>
            </p:txBody>
          </p:sp>
          <p:sp>
            <p:nvSpPr>
              <p:cNvPr id="85129" name="Line 86"/>
              <p:cNvSpPr>
                <a:spLocks noChangeShapeType="1"/>
              </p:cNvSpPr>
              <p:nvPr/>
            </p:nvSpPr>
            <p:spPr bwMode="auto">
              <a:xfrm>
                <a:off x="1251" y="2658"/>
                <a:ext cx="968" cy="0"/>
              </a:xfrm>
              <a:prstGeom prst="line">
                <a:avLst/>
              </a:prstGeom>
              <a:noFill/>
              <a:ln w="28575">
                <a:solidFill>
                  <a:schemeClr val="tx1"/>
                </a:solidFill>
                <a:round/>
                <a:headEnd/>
                <a:tailEnd/>
              </a:ln>
            </p:spPr>
            <p:txBody>
              <a:bodyPr/>
              <a:lstStyle/>
              <a:p>
                <a:endParaRPr lang="zh-CN" altLang="en-US"/>
              </a:p>
            </p:txBody>
          </p:sp>
          <p:sp>
            <p:nvSpPr>
              <p:cNvPr id="85130" name="Line 87"/>
              <p:cNvSpPr>
                <a:spLocks noChangeShapeType="1"/>
              </p:cNvSpPr>
              <p:nvPr/>
            </p:nvSpPr>
            <p:spPr bwMode="auto">
              <a:xfrm>
                <a:off x="2205" y="2659"/>
                <a:ext cx="13" cy="172"/>
              </a:xfrm>
              <a:prstGeom prst="line">
                <a:avLst/>
              </a:prstGeom>
              <a:noFill/>
              <a:ln w="28575">
                <a:solidFill>
                  <a:schemeClr val="tx1"/>
                </a:solidFill>
                <a:round/>
                <a:headEnd/>
                <a:tailEnd/>
              </a:ln>
            </p:spPr>
            <p:txBody>
              <a:bodyPr/>
              <a:lstStyle/>
              <a:p>
                <a:endParaRPr lang="zh-CN" altLang="en-US"/>
              </a:p>
            </p:txBody>
          </p:sp>
        </p:grpSp>
      </p:grpSp>
      <p:grpSp>
        <p:nvGrpSpPr>
          <p:cNvPr id="85004" name="Group 88"/>
          <p:cNvGrpSpPr>
            <a:grpSpLocks/>
          </p:cNvGrpSpPr>
          <p:nvPr/>
        </p:nvGrpSpPr>
        <p:grpSpPr bwMode="auto">
          <a:xfrm>
            <a:off x="5865813" y="4289425"/>
            <a:ext cx="1404937" cy="554038"/>
            <a:chOff x="1623" y="1539"/>
            <a:chExt cx="885" cy="349"/>
          </a:xfrm>
        </p:grpSpPr>
        <p:grpSp>
          <p:nvGrpSpPr>
            <p:cNvPr id="85105" name="Group 89"/>
            <p:cNvGrpSpPr>
              <a:grpSpLocks/>
            </p:cNvGrpSpPr>
            <p:nvPr/>
          </p:nvGrpSpPr>
          <p:grpSpPr bwMode="auto">
            <a:xfrm>
              <a:off x="1789" y="1553"/>
              <a:ext cx="609" cy="184"/>
              <a:chOff x="1704" y="1640"/>
              <a:chExt cx="609" cy="184"/>
            </a:xfrm>
          </p:grpSpPr>
          <p:sp>
            <p:nvSpPr>
              <p:cNvPr id="85118" name="Oval 90"/>
              <p:cNvSpPr>
                <a:spLocks noChangeArrowheads="1"/>
              </p:cNvSpPr>
              <p:nvPr/>
            </p:nvSpPr>
            <p:spPr bwMode="auto">
              <a:xfrm>
                <a:off x="1704"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19" name="Oval 91"/>
              <p:cNvSpPr>
                <a:spLocks noChangeArrowheads="1"/>
              </p:cNvSpPr>
              <p:nvPr/>
            </p:nvSpPr>
            <p:spPr bwMode="auto">
              <a:xfrm>
                <a:off x="1862"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20" name="Oval 92"/>
              <p:cNvSpPr>
                <a:spLocks noChangeArrowheads="1"/>
              </p:cNvSpPr>
              <p:nvPr/>
            </p:nvSpPr>
            <p:spPr bwMode="auto">
              <a:xfrm>
                <a:off x="2020"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21" name="Oval 93"/>
              <p:cNvSpPr>
                <a:spLocks noChangeArrowheads="1"/>
              </p:cNvSpPr>
              <p:nvPr/>
            </p:nvSpPr>
            <p:spPr bwMode="auto">
              <a:xfrm>
                <a:off x="2179"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grpSp>
          <p:nvGrpSpPr>
            <p:cNvPr id="85106" name="Group 94"/>
            <p:cNvGrpSpPr>
              <a:grpSpLocks/>
            </p:cNvGrpSpPr>
            <p:nvPr/>
          </p:nvGrpSpPr>
          <p:grpSpPr bwMode="auto">
            <a:xfrm>
              <a:off x="1704" y="1640"/>
              <a:ext cx="609" cy="184"/>
              <a:chOff x="1704" y="1640"/>
              <a:chExt cx="609" cy="184"/>
            </a:xfrm>
          </p:grpSpPr>
          <p:sp>
            <p:nvSpPr>
              <p:cNvPr id="85114" name="Oval 95"/>
              <p:cNvSpPr>
                <a:spLocks noChangeArrowheads="1"/>
              </p:cNvSpPr>
              <p:nvPr/>
            </p:nvSpPr>
            <p:spPr bwMode="auto">
              <a:xfrm>
                <a:off x="1704"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15" name="Oval 96"/>
              <p:cNvSpPr>
                <a:spLocks noChangeArrowheads="1"/>
              </p:cNvSpPr>
              <p:nvPr/>
            </p:nvSpPr>
            <p:spPr bwMode="auto">
              <a:xfrm>
                <a:off x="1862"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16" name="Oval 97"/>
              <p:cNvSpPr>
                <a:spLocks noChangeArrowheads="1"/>
              </p:cNvSpPr>
              <p:nvPr/>
            </p:nvSpPr>
            <p:spPr bwMode="auto">
              <a:xfrm>
                <a:off x="2020"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17" name="Oval 98"/>
              <p:cNvSpPr>
                <a:spLocks noChangeArrowheads="1"/>
              </p:cNvSpPr>
              <p:nvPr/>
            </p:nvSpPr>
            <p:spPr bwMode="auto">
              <a:xfrm>
                <a:off x="2179"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grpSp>
          <p:nvGrpSpPr>
            <p:cNvPr id="85107" name="Group 99"/>
            <p:cNvGrpSpPr>
              <a:grpSpLocks/>
            </p:cNvGrpSpPr>
            <p:nvPr/>
          </p:nvGrpSpPr>
          <p:grpSpPr bwMode="auto">
            <a:xfrm>
              <a:off x="1623" y="1539"/>
              <a:ext cx="885" cy="349"/>
              <a:chOff x="1087" y="2646"/>
              <a:chExt cx="1142" cy="386"/>
            </a:xfrm>
          </p:grpSpPr>
          <p:sp>
            <p:nvSpPr>
              <p:cNvPr id="85108" name="AutoShape 100"/>
              <p:cNvSpPr>
                <a:spLocks noChangeArrowheads="1"/>
              </p:cNvSpPr>
              <p:nvPr/>
            </p:nvSpPr>
            <p:spPr bwMode="auto">
              <a:xfrm>
                <a:off x="1087" y="2861"/>
                <a:ext cx="1005" cy="171"/>
              </a:xfrm>
              <a:prstGeom prst="roundRect">
                <a:avLst>
                  <a:gd name="adj" fmla="val 16667"/>
                </a:avLst>
              </a:prstGeom>
              <a:solidFill>
                <a:schemeClr val="bg1"/>
              </a:solidFill>
              <a:ln w="28575">
                <a:solidFill>
                  <a:schemeClr val="tx1"/>
                </a:solidFill>
                <a:round/>
                <a:headEnd/>
                <a:tailEnd/>
              </a:ln>
            </p:spPr>
            <p:txBody>
              <a:bodyPr wrap="none" anchor="ctr"/>
              <a:lstStyle/>
              <a:p>
                <a:endParaRPr lang="zh-CN" altLang="en-US" sz="1800" b="0">
                  <a:latin typeface="Arial" charset="0"/>
                  <a:cs typeface="Arial" charset="0"/>
                </a:endParaRPr>
              </a:p>
            </p:txBody>
          </p:sp>
          <p:sp>
            <p:nvSpPr>
              <p:cNvPr id="85109" name="Line 101"/>
              <p:cNvSpPr>
                <a:spLocks noChangeShapeType="1"/>
              </p:cNvSpPr>
              <p:nvPr/>
            </p:nvSpPr>
            <p:spPr bwMode="auto">
              <a:xfrm flipV="1">
                <a:off x="1103" y="2660"/>
                <a:ext cx="147" cy="208"/>
              </a:xfrm>
              <a:prstGeom prst="line">
                <a:avLst/>
              </a:prstGeom>
              <a:noFill/>
              <a:ln w="28575">
                <a:solidFill>
                  <a:schemeClr val="tx1"/>
                </a:solidFill>
                <a:round/>
                <a:headEnd/>
                <a:tailEnd/>
              </a:ln>
            </p:spPr>
            <p:txBody>
              <a:bodyPr/>
              <a:lstStyle/>
              <a:p>
                <a:endParaRPr lang="zh-CN" altLang="en-US"/>
              </a:p>
            </p:txBody>
          </p:sp>
          <p:sp>
            <p:nvSpPr>
              <p:cNvPr id="85110" name="Line 102"/>
              <p:cNvSpPr>
                <a:spLocks noChangeShapeType="1"/>
              </p:cNvSpPr>
              <p:nvPr/>
            </p:nvSpPr>
            <p:spPr bwMode="auto">
              <a:xfrm flipV="1">
                <a:off x="2082" y="2806"/>
                <a:ext cx="147" cy="208"/>
              </a:xfrm>
              <a:prstGeom prst="line">
                <a:avLst/>
              </a:prstGeom>
              <a:noFill/>
              <a:ln w="28575">
                <a:solidFill>
                  <a:schemeClr val="tx1"/>
                </a:solidFill>
                <a:round/>
                <a:headEnd/>
                <a:tailEnd/>
              </a:ln>
            </p:spPr>
            <p:txBody>
              <a:bodyPr/>
              <a:lstStyle/>
              <a:p>
                <a:endParaRPr lang="zh-CN" altLang="en-US"/>
              </a:p>
            </p:txBody>
          </p:sp>
          <p:sp>
            <p:nvSpPr>
              <p:cNvPr id="85111" name="Line 103"/>
              <p:cNvSpPr>
                <a:spLocks noChangeShapeType="1"/>
              </p:cNvSpPr>
              <p:nvPr/>
            </p:nvSpPr>
            <p:spPr bwMode="auto">
              <a:xfrm flipV="1">
                <a:off x="2068" y="2646"/>
                <a:ext cx="147" cy="208"/>
              </a:xfrm>
              <a:prstGeom prst="line">
                <a:avLst/>
              </a:prstGeom>
              <a:noFill/>
              <a:ln w="28575">
                <a:solidFill>
                  <a:schemeClr val="tx1"/>
                </a:solidFill>
                <a:round/>
                <a:headEnd/>
                <a:tailEnd/>
              </a:ln>
            </p:spPr>
            <p:txBody>
              <a:bodyPr/>
              <a:lstStyle/>
              <a:p>
                <a:endParaRPr lang="zh-CN" altLang="en-US"/>
              </a:p>
            </p:txBody>
          </p:sp>
          <p:sp>
            <p:nvSpPr>
              <p:cNvPr id="85112" name="Line 104"/>
              <p:cNvSpPr>
                <a:spLocks noChangeShapeType="1"/>
              </p:cNvSpPr>
              <p:nvPr/>
            </p:nvSpPr>
            <p:spPr bwMode="auto">
              <a:xfrm>
                <a:off x="1251" y="2658"/>
                <a:ext cx="968" cy="0"/>
              </a:xfrm>
              <a:prstGeom prst="line">
                <a:avLst/>
              </a:prstGeom>
              <a:noFill/>
              <a:ln w="28575">
                <a:solidFill>
                  <a:schemeClr val="tx1"/>
                </a:solidFill>
                <a:round/>
                <a:headEnd/>
                <a:tailEnd/>
              </a:ln>
            </p:spPr>
            <p:txBody>
              <a:bodyPr/>
              <a:lstStyle/>
              <a:p>
                <a:endParaRPr lang="zh-CN" altLang="en-US"/>
              </a:p>
            </p:txBody>
          </p:sp>
          <p:sp>
            <p:nvSpPr>
              <p:cNvPr id="85113" name="Line 105"/>
              <p:cNvSpPr>
                <a:spLocks noChangeShapeType="1"/>
              </p:cNvSpPr>
              <p:nvPr/>
            </p:nvSpPr>
            <p:spPr bwMode="auto">
              <a:xfrm>
                <a:off x="2205" y="2659"/>
                <a:ext cx="13" cy="172"/>
              </a:xfrm>
              <a:prstGeom prst="line">
                <a:avLst/>
              </a:prstGeom>
              <a:noFill/>
              <a:ln w="28575">
                <a:solidFill>
                  <a:schemeClr val="tx1"/>
                </a:solidFill>
                <a:round/>
                <a:headEnd/>
                <a:tailEnd/>
              </a:ln>
            </p:spPr>
            <p:txBody>
              <a:bodyPr/>
              <a:lstStyle/>
              <a:p>
                <a:endParaRPr lang="zh-CN" altLang="en-US"/>
              </a:p>
            </p:txBody>
          </p:sp>
        </p:grpSp>
      </p:grpSp>
      <p:grpSp>
        <p:nvGrpSpPr>
          <p:cNvPr id="85005" name="Group 106"/>
          <p:cNvGrpSpPr>
            <a:grpSpLocks/>
          </p:cNvGrpSpPr>
          <p:nvPr/>
        </p:nvGrpSpPr>
        <p:grpSpPr bwMode="auto">
          <a:xfrm>
            <a:off x="5775325" y="4083050"/>
            <a:ext cx="1404938" cy="554038"/>
            <a:chOff x="4875" y="1918"/>
            <a:chExt cx="885" cy="349"/>
          </a:xfrm>
        </p:grpSpPr>
        <p:grpSp>
          <p:nvGrpSpPr>
            <p:cNvPr id="85090" name="Group 107"/>
            <p:cNvGrpSpPr>
              <a:grpSpLocks/>
            </p:cNvGrpSpPr>
            <p:nvPr/>
          </p:nvGrpSpPr>
          <p:grpSpPr bwMode="auto">
            <a:xfrm>
              <a:off x="5041" y="1932"/>
              <a:ext cx="609" cy="184"/>
              <a:chOff x="1704" y="1640"/>
              <a:chExt cx="609" cy="184"/>
            </a:xfrm>
          </p:grpSpPr>
          <p:sp>
            <p:nvSpPr>
              <p:cNvPr id="85101" name="Oval 108"/>
              <p:cNvSpPr>
                <a:spLocks noChangeArrowheads="1"/>
              </p:cNvSpPr>
              <p:nvPr/>
            </p:nvSpPr>
            <p:spPr bwMode="auto">
              <a:xfrm>
                <a:off x="1704"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02" name="Oval 109"/>
              <p:cNvSpPr>
                <a:spLocks noChangeArrowheads="1"/>
              </p:cNvSpPr>
              <p:nvPr/>
            </p:nvSpPr>
            <p:spPr bwMode="auto">
              <a:xfrm>
                <a:off x="1862"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03" name="Oval 110"/>
              <p:cNvSpPr>
                <a:spLocks noChangeArrowheads="1"/>
              </p:cNvSpPr>
              <p:nvPr/>
            </p:nvSpPr>
            <p:spPr bwMode="auto">
              <a:xfrm>
                <a:off x="2020"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04" name="Oval 111"/>
              <p:cNvSpPr>
                <a:spLocks noChangeArrowheads="1"/>
              </p:cNvSpPr>
              <p:nvPr/>
            </p:nvSpPr>
            <p:spPr bwMode="auto">
              <a:xfrm>
                <a:off x="2179"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sp>
          <p:nvSpPr>
            <p:cNvPr id="85091" name="Oval 112"/>
            <p:cNvSpPr>
              <a:spLocks noChangeArrowheads="1"/>
            </p:cNvSpPr>
            <p:nvPr/>
          </p:nvSpPr>
          <p:spPr bwMode="auto">
            <a:xfrm>
              <a:off x="5114" y="2019"/>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092" name="Oval 113"/>
            <p:cNvSpPr>
              <a:spLocks noChangeArrowheads="1"/>
            </p:cNvSpPr>
            <p:nvPr/>
          </p:nvSpPr>
          <p:spPr bwMode="auto">
            <a:xfrm>
              <a:off x="5272" y="2019"/>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093" name="Oval 114"/>
            <p:cNvSpPr>
              <a:spLocks noChangeArrowheads="1"/>
            </p:cNvSpPr>
            <p:nvPr/>
          </p:nvSpPr>
          <p:spPr bwMode="auto">
            <a:xfrm>
              <a:off x="5431" y="2019"/>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nvGrpSpPr>
            <p:cNvPr id="85094" name="Group 115"/>
            <p:cNvGrpSpPr>
              <a:grpSpLocks/>
            </p:cNvGrpSpPr>
            <p:nvPr/>
          </p:nvGrpSpPr>
          <p:grpSpPr bwMode="auto">
            <a:xfrm>
              <a:off x="4875" y="1918"/>
              <a:ext cx="885" cy="349"/>
              <a:chOff x="1087" y="2646"/>
              <a:chExt cx="1142" cy="386"/>
            </a:xfrm>
          </p:grpSpPr>
          <p:sp>
            <p:nvSpPr>
              <p:cNvPr id="85095" name="AutoShape 116"/>
              <p:cNvSpPr>
                <a:spLocks noChangeArrowheads="1"/>
              </p:cNvSpPr>
              <p:nvPr/>
            </p:nvSpPr>
            <p:spPr bwMode="auto">
              <a:xfrm>
                <a:off x="1087" y="2861"/>
                <a:ext cx="1005" cy="171"/>
              </a:xfrm>
              <a:prstGeom prst="roundRect">
                <a:avLst>
                  <a:gd name="adj" fmla="val 16667"/>
                </a:avLst>
              </a:prstGeom>
              <a:solidFill>
                <a:schemeClr val="bg1"/>
              </a:solidFill>
              <a:ln w="28575">
                <a:solidFill>
                  <a:schemeClr val="tx1"/>
                </a:solidFill>
                <a:round/>
                <a:headEnd/>
                <a:tailEnd/>
              </a:ln>
            </p:spPr>
            <p:txBody>
              <a:bodyPr wrap="none" anchor="ctr"/>
              <a:lstStyle/>
              <a:p>
                <a:endParaRPr lang="zh-CN" altLang="en-US" sz="1800" b="0">
                  <a:latin typeface="Arial" charset="0"/>
                  <a:cs typeface="Arial" charset="0"/>
                </a:endParaRPr>
              </a:p>
            </p:txBody>
          </p:sp>
          <p:sp>
            <p:nvSpPr>
              <p:cNvPr id="85096" name="Line 117"/>
              <p:cNvSpPr>
                <a:spLocks noChangeShapeType="1"/>
              </p:cNvSpPr>
              <p:nvPr/>
            </p:nvSpPr>
            <p:spPr bwMode="auto">
              <a:xfrm flipV="1">
                <a:off x="1103" y="2660"/>
                <a:ext cx="147" cy="208"/>
              </a:xfrm>
              <a:prstGeom prst="line">
                <a:avLst/>
              </a:prstGeom>
              <a:noFill/>
              <a:ln w="28575">
                <a:solidFill>
                  <a:schemeClr val="tx1"/>
                </a:solidFill>
                <a:round/>
                <a:headEnd/>
                <a:tailEnd/>
              </a:ln>
            </p:spPr>
            <p:txBody>
              <a:bodyPr/>
              <a:lstStyle/>
              <a:p>
                <a:endParaRPr lang="zh-CN" altLang="en-US"/>
              </a:p>
            </p:txBody>
          </p:sp>
          <p:sp>
            <p:nvSpPr>
              <p:cNvPr id="85097" name="Line 118"/>
              <p:cNvSpPr>
                <a:spLocks noChangeShapeType="1"/>
              </p:cNvSpPr>
              <p:nvPr/>
            </p:nvSpPr>
            <p:spPr bwMode="auto">
              <a:xfrm flipV="1">
                <a:off x="2082" y="2806"/>
                <a:ext cx="147" cy="208"/>
              </a:xfrm>
              <a:prstGeom prst="line">
                <a:avLst/>
              </a:prstGeom>
              <a:noFill/>
              <a:ln w="28575">
                <a:solidFill>
                  <a:schemeClr val="tx1"/>
                </a:solidFill>
                <a:round/>
                <a:headEnd/>
                <a:tailEnd/>
              </a:ln>
            </p:spPr>
            <p:txBody>
              <a:bodyPr/>
              <a:lstStyle/>
              <a:p>
                <a:endParaRPr lang="zh-CN" altLang="en-US"/>
              </a:p>
            </p:txBody>
          </p:sp>
          <p:sp>
            <p:nvSpPr>
              <p:cNvPr id="85098" name="Line 119"/>
              <p:cNvSpPr>
                <a:spLocks noChangeShapeType="1"/>
              </p:cNvSpPr>
              <p:nvPr/>
            </p:nvSpPr>
            <p:spPr bwMode="auto">
              <a:xfrm flipV="1">
                <a:off x="2068" y="2646"/>
                <a:ext cx="147" cy="208"/>
              </a:xfrm>
              <a:prstGeom prst="line">
                <a:avLst/>
              </a:prstGeom>
              <a:noFill/>
              <a:ln w="28575">
                <a:solidFill>
                  <a:schemeClr val="tx1"/>
                </a:solidFill>
                <a:round/>
                <a:headEnd/>
                <a:tailEnd/>
              </a:ln>
            </p:spPr>
            <p:txBody>
              <a:bodyPr/>
              <a:lstStyle/>
              <a:p>
                <a:endParaRPr lang="zh-CN" altLang="en-US"/>
              </a:p>
            </p:txBody>
          </p:sp>
          <p:sp>
            <p:nvSpPr>
              <p:cNvPr id="85099" name="Line 120"/>
              <p:cNvSpPr>
                <a:spLocks noChangeShapeType="1"/>
              </p:cNvSpPr>
              <p:nvPr/>
            </p:nvSpPr>
            <p:spPr bwMode="auto">
              <a:xfrm>
                <a:off x="1251" y="2658"/>
                <a:ext cx="968" cy="0"/>
              </a:xfrm>
              <a:prstGeom prst="line">
                <a:avLst/>
              </a:prstGeom>
              <a:noFill/>
              <a:ln w="28575">
                <a:solidFill>
                  <a:schemeClr val="tx1"/>
                </a:solidFill>
                <a:round/>
                <a:headEnd/>
                <a:tailEnd/>
              </a:ln>
            </p:spPr>
            <p:txBody>
              <a:bodyPr/>
              <a:lstStyle/>
              <a:p>
                <a:endParaRPr lang="zh-CN" altLang="en-US"/>
              </a:p>
            </p:txBody>
          </p:sp>
          <p:sp>
            <p:nvSpPr>
              <p:cNvPr id="85100" name="Line 121"/>
              <p:cNvSpPr>
                <a:spLocks noChangeShapeType="1"/>
              </p:cNvSpPr>
              <p:nvPr/>
            </p:nvSpPr>
            <p:spPr bwMode="auto">
              <a:xfrm>
                <a:off x="2205" y="2659"/>
                <a:ext cx="13" cy="172"/>
              </a:xfrm>
              <a:prstGeom prst="line">
                <a:avLst/>
              </a:prstGeom>
              <a:noFill/>
              <a:ln w="28575">
                <a:solidFill>
                  <a:schemeClr val="tx1"/>
                </a:solidFill>
                <a:round/>
                <a:headEnd/>
                <a:tailEnd/>
              </a:ln>
            </p:spPr>
            <p:txBody>
              <a:bodyPr/>
              <a:lstStyle/>
              <a:p>
                <a:endParaRPr lang="zh-CN" altLang="en-US"/>
              </a:p>
            </p:txBody>
          </p:sp>
        </p:grpSp>
      </p:grpSp>
      <p:sp>
        <p:nvSpPr>
          <p:cNvPr id="85006" name="Text Box 122"/>
          <p:cNvSpPr txBox="1">
            <a:spLocks noChangeArrowheads="1"/>
          </p:cNvSpPr>
          <p:nvPr/>
        </p:nvSpPr>
        <p:spPr bwMode="auto">
          <a:xfrm>
            <a:off x="885825" y="1090613"/>
            <a:ext cx="184150" cy="366712"/>
          </a:xfrm>
          <a:prstGeom prst="rect">
            <a:avLst/>
          </a:prstGeom>
          <a:noFill/>
          <a:ln w="9525">
            <a:noFill/>
            <a:miter lim="800000"/>
            <a:headEnd/>
            <a:tailEnd/>
          </a:ln>
        </p:spPr>
        <p:txBody>
          <a:bodyPr wrap="none">
            <a:spAutoFit/>
          </a:bodyPr>
          <a:lstStyle/>
          <a:p>
            <a:pPr algn="l"/>
            <a:endParaRPr lang="zh-CN" altLang="en-US" sz="1800" b="0">
              <a:latin typeface="Arial" charset="0"/>
              <a:cs typeface="Arial" charset="0"/>
            </a:endParaRPr>
          </a:p>
        </p:txBody>
      </p:sp>
      <p:grpSp>
        <p:nvGrpSpPr>
          <p:cNvPr id="85007" name="Group 123"/>
          <p:cNvGrpSpPr>
            <a:grpSpLocks/>
          </p:cNvGrpSpPr>
          <p:nvPr/>
        </p:nvGrpSpPr>
        <p:grpSpPr bwMode="auto">
          <a:xfrm>
            <a:off x="1244600" y="3359150"/>
            <a:ext cx="1404938" cy="579438"/>
            <a:chOff x="1087" y="2646"/>
            <a:chExt cx="1142" cy="386"/>
          </a:xfrm>
        </p:grpSpPr>
        <p:sp>
          <p:nvSpPr>
            <p:cNvPr id="85084" name="AutoShape 124"/>
            <p:cNvSpPr>
              <a:spLocks noChangeArrowheads="1"/>
            </p:cNvSpPr>
            <p:nvPr/>
          </p:nvSpPr>
          <p:spPr bwMode="auto">
            <a:xfrm>
              <a:off x="1087" y="2861"/>
              <a:ext cx="1005" cy="171"/>
            </a:xfrm>
            <a:prstGeom prst="roundRect">
              <a:avLst>
                <a:gd name="adj" fmla="val 16667"/>
              </a:avLst>
            </a:prstGeom>
            <a:solidFill>
              <a:schemeClr val="bg1"/>
            </a:solidFill>
            <a:ln w="28575">
              <a:solidFill>
                <a:schemeClr val="tx1"/>
              </a:solidFill>
              <a:round/>
              <a:headEnd/>
              <a:tailEnd/>
            </a:ln>
          </p:spPr>
          <p:txBody>
            <a:bodyPr wrap="none" anchor="ctr"/>
            <a:lstStyle/>
            <a:p>
              <a:endParaRPr lang="zh-CN" altLang="en-US" sz="1800" b="0">
                <a:latin typeface="Arial" charset="0"/>
                <a:cs typeface="Arial" charset="0"/>
              </a:endParaRPr>
            </a:p>
          </p:txBody>
        </p:sp>
        <p:sp>
          <p:nvSpPr>
            <p:cNvPr id="85085" name="Line 125"/>
            <p:cNvSpPr>
              <a:spLocks noChangeShapeType="1"/>
            </p:cNvSpPr>
            <p:nvPr/>
          </p:nvSpPr>
          <p:spPr bwMode="auto">
            <a:xfrm flipV="1">
              <a:off x="1103" y="2660"/>
              <a:ext cx="147" cy="208"/>
            </a:xfrm>
            <a:prstGeom prst="line">
              <a:avLst/>
            </a:prstGeom>
            <a:noFill/>
            <a:ln w="28575">
              <a:solidFill>
                <a:schemeClr val="tx1"/>
              </a:solidFill>
              <a:round/>
              <a:headEnd/>
              <a:tailEnd/>
            </a:ln>
          </p:spPr>
          <p:txBody>
            <a:bodyPr/>
            <a:lstStyle/>
            <a:p>
              <a:endParaRPr lang="zh-CN" altLang="en-US"/>
            </a:p>
          </p:txBody>
        </p:sp>
        <p:sp>
          <p:nvSpPr>
            <p:cNvPr id="85086" name="Line 126"/>
            <p:cNvSpPr>
              <a:spLocks noChangeShapeType="1"/>
            </p:cNvSpPr>
            <p:nvPr/>
          </p:nvSpPr>
          <p:spPr bwMode="auto">
            <a:xfrm flipV="1">
              <a:off x="2082" y="2806"/>
              <a:ext cx="147" cy="208"/>
            </a:xfrm>
            <a:prstGeom prst="line">
              <a:avLst/>
            </a:prstGeom>
            <a:noFill/>
            <a:ln w="28575">
              <a:solidFill>
                <a:schemeClr val="tx1"/>
              </a:solidFill>
              <a:round/>
              <a:headEnd/>
              <a:tailEnd/>
            </a:ln>
          </p:spPr>
          <p:txBody>
            <a:bodyPr/>
            <a:lstStyle/>
            <a:p>
              <a:endParaRPr lang="zh-CN" altLang="en-US"/>
            </a:p>
          </p:txBody>
        </p:sp>
        <p:sp>
          <p:nvSpPr>
            <p:cNvPr id="85087" name="Line 127"/>
            <p:cNvSpPr>
              <a:spLocks noChangeShapeType="1"/>
            </p:cNvSpPr>
            <p:nvPr/>
          </p:nvSpPr>
          <p:spPr bwMode="auto">
            <a:xfrm flipV="1">
              <a:off x="2068" y="2646"/>
              <a:ext cx="147" cy="208"/>
            </a:xfrm>
            <a:prstGeom prst="line">
              <a:avLst/>
            </a:prstGeom>
            <a:noFill/>
            <a:ln w="28575">
              <a:solidFill>
                <a:schemeClr val="tx1"/>
              </a:solidFill>
              <a:round/>
              <a:headEnd/>
              <a:tailEnd/>
            </a:ln>
          </p:spPr>
          <p:txBody>
            <a:bodyPr/>
            <a:lstStyle/>
            <a:p>
              <a:endParaRPr lang="zh-CN" altLang="en-US"/>
            </a:p>
          </p:txBody>
        </p:sp>
        <p:sp>
          <p:nvSpPr>
            <p:cNvPr id="85088" name="Line 128"/>
            <p:cNvSpPr>
              <a:spLocks noChangeShapeType="1"/>
            </p:cNvSpPr>
            <p:nvPr/>
          </p:nvSpPr>
          <p:spPr bwMode="auto">
            <a:xfrm>
              <a:off x="1251" y="2658"/>
              <a:ext cx="968" cy="0"/>
            </a:xfrm>
            <a:prstGeom prst="line">
              <a:avLst/>
            </a:prstGeom>
            <a:noFill/>
            <a:ln w="28575">
              <a:solidFill>
                <a:schemeClr val="tx1"/>
              </a:solidFill>
              <a:round/>
              <a:headEnd/>
              <a:tailEnd/>
            </a:ln>
          </p:spPr>
          <p:txBody>
            <a:bodyPr/>
            <a:lstStyle/>
            <a:p>
              <a:endParaRPr lang="zh-CN" altLang="en-US"/>
            </a:p>
          </p:txBody>
        </p:sp>
        <p:sp>
          <p:nvSpPr>
            <p:cNvPr id="85089" name="Line 129"/>
            <p:cNvSpPr>
              <a:spLocks noChangeShapeType="1"/>
            </p:cNvSpPr>
            <p:nvPr/>
          </p:nvSpPr>
          <p:spPr bwMode="auto">
            <a:xfrm>
              <a:off x="2205" y="2659"/>
              <a:ext cx="13" cy="172"/>
            </a:xfrm>
            <a:prstGeom prst="line">
              <a:avLst/>
            </a:prstGeom>
            <a:noFill/>
            <a:ln w="28575">
              <a:solidFill>
                <a:schemeClr val="tx1"/>
              </a:solidFill>
              <a:round/>
              <a:headEnd/>
              <a:tailEnd/>
            </a:ln>
          </p:spPr>
          <p:txBody>
            <a:bodyPr/>
            <a:lstStyle/>
            <a:p>
              <a:endParaRPr lang="zh-CN" altLang="en-US"/>
            </a:p>
          </p:txBody>
        </p:sp>
      </p:grpSp>
      <p:grpSp>
        <p:nvGrpSpPr>
          <p:cNvPr id="85008" name="Group 130"/>
          <p:cNvGrpSpPr>
            <a:grpSpLocks/>
          </p:cNvGrpSpPr>
          <p:nvPr/>
        </p:nvGrpSpPr>
        <p:grpSpPr bwMode="auto">
          <a:xfrm>
            <a:off x="2643188" y="3348038"/>
            <a:ext cx="1404937" cy="579437"/>
            <a:chOff x="1087" y="2646"/>
            <a:chExt cx="1142" cy="386"/>
          </a:xfrm>
        </p:grpSpPr>
        <p:sp>
          <p:nvSpPr>
            <p:cNvPr id="85078" name="AutoShape 131"/>
            <p:cNvSpPr>
              <a:spLocks noChangeArrowheads="1"/>
            </p:cNvSpPr>
            <p:nvPr/>
          </p:nvSpPr>
          <p:spPr bwMode="auto">
            <a:xfrm>
              <a:off x="1087" y="2861"/>
              <a:ext cx="1005" cy="171"/>
            </a:xfrm>
            <a:prstGeom prst="roundRect">
              <a:avLst>
                <a:gd name="adj" fmla="val 16667"/>
              </a:avLst>
            </a:prstGeom>
            <a:solidFill>
              <a:schemeClr val="bg1"/>
            </a:solidFill>
            <a:ln w="28575">
              <a:solidFill>
                <a:schemeClr val="tx1"/>
              </a:solidFill>
              <a:round/>
              <a:headEnd/>
              <a:tailEnd/>
            </a:ln>
          </p:spPr>
          <p:txBody>
            <a:bodyPr wrap="none" anchor="ctr"/>
            <a:lstStyle/>
            <a:p>
              <a:endParaRPr lang="zh-CN" altLang="en-US" sz="1800" b="0">
                <a:latin typeface="Arial" charset="0"/>
                <a:cs typeface="Arial" charset="0"/>
              </a:endParaRPr>
            </a:p>
          </p:txBody>
        </p:sp>
        <p:sp>
          <p:nvSpPr>
            <p:cNvPr id="85079" name="Line 132"/>
            <p:cNvSpPr>
              <a:spLocks noChangeShapeType="1"/>
            </p:cNvSpPr>
            <p:nvPr/>
          </p:nvSpPr>
          <p:spPr bwMode="auto">
            <a:xfrm flipV="1">
              <a:off x="1103" y="2660"/>
              <a:ext cx="147" cy="208"/>
            </a:xfrm>
            <a:prstGeom prst="line">
              <a:avLst/>
            </a:prstGeom>
            <a:noFill/>
            <a:ln w="28575">
              <a:solidFill>
                <a:schemeClr val="tx1"/>
              </a:solidFill>
              <a:round/>
              <a:headEnd/>
              <a:tailEnd/>
            </a:ln>
          </p:spPr>
          <p:txBody>
            <a:bodyPr/>
            <a:lstStyle/>
            <a:p>
              <a:endParaRPr lang="zh-CN" altLang="en-US"/>
            </a:p>
          </p:txBody>
        </p:sp>
        <p:sp>
          <p:nvSpPr>
            <p:cNvPr id="85080" name="Line 133"/>
            <p:cNvSpPr>
              <a:spLocks noChangeShapeType="1"/>
            </p:cNvSpPr>
            <p:nvPr/>
          </p:nvSpPr>
          <p:spPr bwMode="auto">
            <a:xfrm flipV="1">
              <a:off x="2082" y="2806"/>
              <a:ext cx="147" cy="208"/>
            </a:xfrm>
            <a:prstGeom prst="line">
              <a:avLst/>
            </a:prstGeom>
            <a:noFill/>
            <a:ln w="28575">
              <a:solidFill>
                <a:schemeClr val="tx1"/>
              </a:solidFill>
              <a:round/>
              <a:headEnd/>
              <a:tailEnd/>
            </a:ln>
          </p:spPr>
          <p:txBody>
            <a:bodyPr/>
            <a:lstStyle/>
            <a:p>
              <a:endParaRPr lang="zh-CN" altLang="en-US"/>
            </a:p>
          </p:txBody>
        </p:sp>
        <p:sp>
          <p:nvSpPr>
            <p:cNvPr id="85081" name="Line 134"/>
            <p:cNvSpPr>
              <a:spLocks noChangeShapeType="1"/>
            </p:cNvSpPr>
            <p:nvPr/>
          </p:nvSpPr>
          <p:spPr bwMode="auto">
            <a:xfrm flipV="1">
              <a:off x="2068" y="2646"/>
              <a:ext cx="147" cy="208"/>
            </a:xfrm>
            <a:prstGeom prst="line">
              <a:avLst/>
            </a:prstGeom>
            <a:noFill/>
            <a:ln w="28575">
              <a:solidFill>
                <a:schemeClr val="tx1"/>
              </a:solidFill>
              <a:round/>
              <a:headEnd/>
              <a:tailEnd/>
            </a:ln>
          </p:spPr>
          <p:txBody>
            <a:bodyPr/>
            <a:lstStyle/>
            <a:p>
              <a:endParaRPr lang="zh-CN" altLang="en-US"/>
            </a:p>
          </p:txBody>
        </p:sp>
        <p:sp>
          <p:nvSpPr>
            <p:cNvPr id="85082" name="Line 135"/>
            <p:cNvSpPr>
              <a:spLocks noChangeShapeType="1"/>
            </p:cNvSpPr>
            <p:nvPr/>
          </p:nvSpPr>
          <p:spPr bwMode="auto">
            <a:xfrm>
              <a:off x="1251" y="2658"/>
              <a:ext cx="968" cy="0"/>
            </a:xfrm>
            <a:prstGeom prst="line">
              <a:avLst/>
            </a:prstGeom>
            <a:noFill/>
            <a:ln w="28575">
              <a:solidFill>
                <a:schemeClr val="tx1"/>
              </a:solidFill>
              <a:round/>
              <a:headEnd/>
              <a:tailEnd/>
            </a:ln>
          </p:spPr>
          <p:txBody>
            <a:bodyPr/>
            <a:lstStyle/>
            <a:p>
              <a:endParaRPr lang="zh-CN" altLang="en-US"/>
            </a:p>
          </p:txBody>
        </p:sp>
        <p:sp>
          <p:nvSpPr>
            <p:cNvPr id="85083" name="Line 136"/>
            <p:cNvSpPr>
              <a:spLocks noChangeShapeType="1"/>
            </p:cNvSpPr>
            <p:nvPr/>
          </p:nvSpPr>
          <p:spPr bwMode="auto">
            <a:xfrm>
              <a:off x="2205" y="2659"/>
              <a:ext cx="13" cy="172"/>
            </a:xfrm>
            <a:prstGeom prst="line">
              <a:avLst/>
            </a:prstGeom>
            <a:noFill/>
            <a:ln w="28575">
              <a:solidFill>
                <a:schemeClr val="tx1"/>
              </a:solidFill>
              <a:round/>
              <a:headEnd/>
              <a:tailEnd/>
            </a:ln>
          </p:spPr>
          <p:txBody>
            <a:bodyPr/>
            <a:lstStyle/>
            <a:p>
              <a:endParaRPr lang="zh-CN" altLang="en-US"/>
            </a:p>
          </p:txBody>
        </p:sp>
      </p:grpSp>
      <p:grpSp>
        <p:nvGrpSpPr>
          <p:cNvPr id="85009" name="Group 137"/>
          <p:cNvGrpSpPr>
            <a:grpSpLocks/>
          </p:cNvGrpSpPr>
          <p:nvPr/>
        </p:nvGrpSpPr>
        <p:grpSpPr bwMode="auto">
          <a:xfrm>
            <a:off x="201613" y="3736975"/>
            <a:ext cx="1703387" cy="514350"/>
            <a:chOff x="447" y="2322"/>
            <a:chExt cx="1073" cy="324"/>
          </a:xfrm>
        </p:grpSpPr>
        <p:sp>
          <p:nvSpPr>
            <p:cNvPr id="85073" name="Oval 138"/>
            <p:cNvSpPr>
              <a:spLocks noChangeArrowheads="1"/>
            </p:cNvSpPr>
            <p:nvPr/>
          </p:nvSpPr>
          <p:spPr bwMode="auto">
            <a:xfrm>
              <a:off x="1005" y="2511"/>
              <a:ext cx="453" cy="135"/>
            </a:xfrm>
            <a:prstGeom prst="ellipse">
              <a:avLst/>
            </a:prstGeom>
            <a:solidFill>
              <a:schemeClr val="bg1"/>
            </a:solidFill>
            <a:ln w="38100">
              <a:solidFill>
                <a:schemeClr val="tx1"/>
              </a:solidFill>
              <a:round/>
              <a:headEnd/>
              <a:tailEnd/>
            </a:ln>
          </p:spPr>
          <p:txBody>
            <a:bodyPr wrap="none" anchor="ctr"/>
            <a:lstStyle/>
            <a:p>
              <a:endParaRPr lang="zh-CN" altLang="en-US"/>
            </a:p>
          </p:txBody>
        </p:sp>
        <p:sp>
          <p:nvSpPr>
            <p:cNvPr id="85074" name="Oval 139"/>
            <p:cNvSpPr>
              <a:spLocks noChangeArrowheads="1"/>
            </p:cNvSpPr>
            <p:nvPr/>
          </p:nvSpPr>
          <p:spPr bwMode="auto">
            <a:xfrm>
              <a:off x="944" y="2390"/>
              <a:ext cx="576" cy="208"/>
            </a:xfrm>
            <a:prstGeom prst="ellipse">
              <a:avLst/>
            </a:prstGeom>
            <a:solidFill>
              <a:schemeClr val="bg1"/>
            </a:solidFill>
            <a:ln w="38100">
              <a:solidFill>
                <a:schemeClr val="tx1"/>
              </a:solidFill>
              <a:round/>
              <a:headEnd/>
              <a:tailEnd/>
            </a:ln>
          </p:spPr>
          <p:txBody>
            <a:bodyPr wrap="none" anchor="ctr"/>
            <a:lstStyle/>
            <a:p>
              <a:endParaRPr lang="zh-CN" altLang="en-US"/>
            </a:p>
          </p:txBody>
        </p:sp>
        <p:sp>
          <p:nvSpPr>
            <p:cNvPr id="85075" name="Line 140"/>
            <p:cNvSpPr>
              <a:spLocks noChangeShapeType="1"/>
            </p:cNvSpPr>
            <p:nvPr/>
          </p:nvSpPr>
          <p:spPr bwMode="auto">
            <a:xfrm>
              <a:off x="954" y="2523"/>
              <a:ext cx="63" cy="75"/>
            </a:xfrm>
            <a:prstGeom prst="line">
              <a:avLst/>
            </a:prstGeom>
            <a:noFill/>
            <a:ln w="38100">
              <a:solidFill>
                <a:schemeClr val="tx1"/>
              </a:solidFill>
              <a:round/>
              <a:headEnd/>
              <a:tailEnd/>
            </a:ln>
          </p:spPr>
          <p:txBody>
            <a:bodyPr/>
            <a:lstStyle/>
            <a:p>
              <a:endParaRPr lang="zh-CN" altLang="en-US"/>
            </a:p>
          </p:txBody>
        </p:sp>
        <p:sp>
          <p:nvSpPr>
            <p:cNvPr id="85076" name="Line 141"/>
            <p:cNvSpPr>
              <a:spLocks noChangeShapeType="1"/>
            </p:cNvSpPr>
            <p:nvPr/>
          </p:nvSpPr>
          <p:spPr bwMode="auto">
            <a:xfrm flipV="1">
              <a:off x="1458" y="2511"/>
              <a:ext cx="60" cy="78"/>
            </a:xfrm>
            <a:prstGeom prst="line">
              <a:avLst/>
            </a:prstGeom>
            <a:noFill/>
            <a:ln w="38100">
              <a:solidFill>
                <a:schemeClr val="tx1"/>
              </a:solidFill>
              <a:round/>
              <a:headEnd/>
              <a:tailEnd/>
            </a:ln>
          </p:spPr>
          <p:txBody>
            <a:bodyPr/>
            <a:lstStyle/>
            <a:p>
              <a:endParaRPr lang="zh-CN" altLang="en-US"/>
            </a:p>
          </p:txBody>
        </p:sp>
        <p:sp>
          <p:nvSpPr>
            <p:cNvPr id="85077" name="Line 142"/>
            <p:cNvSpPr>
              <a:spLocks noChangeShapeType="1"/>
            </p:cNvSpPr>
            <p:nvPr/>
          </p:nvSpPr>
          <p:spPr bwMode="auto">
            <a:xfrm flipH="1" flipV="1">
              <a:off x="447" y="2322"/>
              <a:ext cx="492" cy="150"/>
            </a:xfrm>
            <a:prstGeom prst="line">
              <a:avLst/>
            </a:prstGeom>
            <a:noFill/>
            <a:ln w="38100">
              <a:solidFill>
                <a:schemeClr val="tx1"/>
              </a:solidFill>
              <a:round/>
              <a:headEnd/>
              <a:tailEnd/>
            </a:ln>
          </p:spPr>
          <p:txBody>
            <a:bodyPr/>
            <a:lstStyle/>
            <a:p>
              <a:endParaRPr lang="zh-CN" altLang="en-US"/>
            </a:p>
          </p:txBody>
        </p:sp>
      </p:grpSp>
      <p:sp>
        <p:nvSpPr>
          <p:cNvPr id="1181839" name="Oval 143"/>
          <p:cNvSpPr>
            <a:spLocks noChangeArrowheads="1"/>
          </p:cNvSpPr>
          <p:nvPr/>
        </p:nvSpPr>
        <p:spPr bwMode="auto">
          <a:xfrm>
            <a:off x="971550" y="4306888"/>
            <a:ext cx="212725" cy="304800"/>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1181840" name="Oval 144"/>
          <p:cNvSpPr>
            <a:spLocks noChangeArrowheads="1"/>
          </p:cNvSpPr>
          <p:nvPr/>
        </p:nvSpPr>
        <p:spPr bwMode="auto">
          <a:xfrm>
            <a:off x="1222375" y="4306888"/>
            <a:ext cx="212725" cy="304800"/>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1181841" name="Oval 145"/>
          <p:cNvSpPr>
            <a:spLocks noChangeArrowheads="1"/>
          </p:cNvSpPr>
          <p:nvPr/>
        </p:nvSpPr>
        <p:spPr bwMode="auto">
          <a:xfrm>
            <a:off x="1473200" y="4306888"/>
            <a:ext cx="212725" cy="304800"/>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1181842" name="Oval 146"/>
          <p:cNvSpPr>
            <a:spLocks noChangeArrowheads="1"/>
          </p:cNvSpPr>
          <p:nvPr/>
        </p:nvSpPr>
        <p:spPr bwMode="auto">
          <a:xfrm>
            <a:off x="1725613" y="4306888"/>
            <a:ext cx="212725" cy="304800"/>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1181843" name="Oval 147"/>
          <p:cNvSpPr>
            <a:spLocks noChangeArrowheads="1"/>
          </p:cNvSpPr>
          <p:nvPr/>
        </p:nvSpPr>
        <p:spPr bwMode="auto">
          <a:xfrm>
            <a:off x="1087438" y="4451350"/>
            <a:ext cx="212725" cy="304800"/>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1181844" name="Oval 148"/>
          <p:cNvSpPr>
            <a:spLocks noChangeArrowheads="1"/>
          </p:cNvSpPr>
          <p:nvPr/>
        </p:nvSpPr>
        <p:spPr bwMode="auto">
          <a:xfrm>
            <a:off x="1338263" y="4451350"/>
            <a:ext cx="212725" cy="304800"/>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1181845" name="Oval 149"/>
          <p:cNvSpPr>
            <a:spLocks noChangeArrowheads="1"/>
          </p:cNvSpPr>
          <p:nvPr/>
        </p:nvSpPr>
        <p:spPr bwMode="auto">
          <a:xfrm>
            <a:off x="1590675" y="4451350"/>
            <a:ext cx="212725" cy="304800"/>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1181846" name="Oval 150"/>
          <p:cNvSpPr>
            <a:spLocks noChangeArrowheads="1"/>
          </p:cNvSpPr>
          <p:nvPr/>
        </p:nvSpPr>
        <p:spPr bwMode="auto">
          <a:xfrm>
            <a:off x="838200" y="4429125"/>
            <a:ext cx="212725" cy="292100"/>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1181847" name="Oval 151"/>
          <p:cNvSpPr>
            <a:spLocks noChangeArrowheads="1"/>
          </p:cNvSpPr>
          <p:nvPr/>
        </p:nvSpPr>
        <p:spPr bwMode="auto">
          <a:xfrm>
            <a:off x="2306638" y="4308475"/>
            <a:ext cx="212725" cy="304800"/>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1181848" name="Oval 152"/>
          <p:cNvSpPr>
            <a:spLocks noChangeArrowheads="1"/>
          </p:cNvSpPr>
          <p:nvPr/>
        </p:nvSpPr>
        <p:spPr bwMode="auto">
          <a:xfrm>
            <a:off x="2557463" y="4308475"/>
            <a:ext cx="212725" cy="304800"/>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1181849" name="Oval 153"/>
          <p:cNvSpPr>
            <a:spLocks noChangeArrowheads="1"/>
          </p:cNvSpPr>
          <p:nvPr/>
        </p:nvSpPr>
        <p:spPr bwMode="auto">
          <a:xfrm>
            <a:off x="2808288" y="4308475"/>
            <a:ext cx="212725" cy="304800"/>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1181850" name="Oval 154"/>
          <p:cNvSpPr>
            <a:spLocks noChangeArrowheads="1"/>
          </p:cNvSpPr>
          <p:nvPr/>
        </p:nvSpPr>
        <p:spPr bwMode="auto">
          <a:xfrm>
            <a:off x="3060700" y="4308475"/>
            <a:ext cx="212725" cy="304800"/>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1181851" name="Oval 155"/>
          <p:cNvSpPr>
            <a:spLocks noChangeArrowheads="1"/>
          </p:cNvSpPr>
          <p:nvPr/>
        </p:nvSpPr>
        <p:spPr bwMode="auto">
          <a:xfrm>
            <a:off x="2422525" y="4452938"/>
            <a:ext cx="212725" cy="304800"/>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1181852" name="Oval 156"/>
          <p:cNvSpPr>
            <a:spLocks noChangeArrowheads="1"/>
          </p:cNvSpPr>
          <p:nvPr/>
        </p:nvSpPr>
        <p:spPr bwMode="auto">
          <a:xfrm>
            <a:off x="2673350" y="4452938"/>
            <a:ext cx="212725" cy="304800"/>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1181853" name="Oval 157"/>
          <p:cNvSpPr>
            <a:spLocks noChangeArrowheads="1"/>
          </p:cNvSpPr>
          <p:nvPr/>
        </p:nvSpPr>
        <p:spPr bwMode="auto">
          <a:xfrm>
            <a:off x="2925763" y="4452938"/>
            <a:ext cx="212725" cy="304800"/>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1181854" name="Oval 158"/>
          <p:cNvSpPr>
            <a:spLocks noChangeArrowheads="1"/>
          </p:cNvSpPr>
          <p:nvPr/>
        </p:nvSpPr>
        <p:spPr bwMode="auto">
          <a:xfrm>
            <a:off x="2173288" y="4430713"/>
            <a:ext cx="212725" cy="292100"/>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026" name="Rectangle 159"/>
          <p:cNvSpPr>
            <a:spLocks noGrp="1" noChangeArrowheads="1"/>
          </p:cNvSpPr>
          <p:nvPr>
            <p:ph type="title"/>
          </p:nvPr>
        </p:nvSpPr>
        <p:spPr>
          <a:xfrm>
            <a:off x="457200" y="188913"/>
            <a:ext cx="8229600" cy="1182687"/>
          </a:xfrm>
          <a:noFill/>
        </p:spPr>
        <p:txBody>
          <a:bodyPr/>
          <a:lstStyle/>
          <a:p>
            <a:pPr eaLnBrk="1" hangingPunct="1"/>
            <a:r>
              <a:rPr lang="en-US" altLang="zh-CN" sz="3600" b="0">
                <a:ea typeface="宋体" pitchFamily="2" charset="-122"/>
              </a:rPr>
              <a:t>Good Cache Utilization - with Eggs</a:t>
            </a:r>
          </a:p>
        </p:txBody>
      </p:sp>
      <p:sp>
        <p:nvSpPr>
          <p:cNvPr id="1181856" name="Text Box 160"/>
          <p:cNvSpPr txBox="1">
            <a:spLocks noChangeArrowheads="1"/>
          </p:cNvSpPr>
          <p:nvPr/>
        </p:nvSpPr>
        <p:spPr bwMode="auto">
          <a:xfrm>
            <a:off x="385763" y="5592763"/>
            <a:ext cx="4749800" cy="925512"/>
          </a:xfrm>
          <a:prstGeom prst="rect">
            <a:avLst/>
          </a:prstGeom>
          <a:solidFill>
            <a:schemeClr val="bg1"/>
          </a:solidFill>
          <a:ln w="9525">
            <a:solidFill>
              <a:schemeClr val="tx1"/>
            </a:solidFill>
            <a:miter lim="800000"/>
            <a:headEnd/>
            <a:tailEnd/>
          </a:ln>
        </p:spPr>
        <p:txBody>
          <a:bodyPr>
            <a:spAutoFit/>
          </a:bodyPr>
          <a:lstStyle/>
          <a:p>
            <a:pPr algn="l">
              <a:spcBef>
                <a:spcPct val="50000"/>
              </a:spcBef>
            </a:pPr>
            <a:r>
              <a:rPr lang="en-US" altLang="zh-CN" sz="1800" b="0">
                <a:latin typeface="Arial" charset="0"/>
                <a:cs typeface="Arial" charset="0"/>
              </a:rPr>
              <a:t>Carton eviction doesn’t hurt us because we’ve already fried all the eggs in the cartons on the table – just like previous user</a:t>
            </a:r>
          </a:p>
        </p:txBody>
      </p:sp>
      <p:sp>
        <p:nvSpPr>
          <p:cNvPr id="1181857" name="Rectangle 161"/>
          <p:cNvSpPr>
            <a:spLocks noChangeArrowheads="1"/>
          </p:cNvSpPr>
          <p:nvPr/>
        </p:nvSpPr>
        <p:spPr bwMode="auto">
          <a:xfrm>
            <a:off x="5529263" y="1222375"/>
            <a:ext cx="2566987" cy="576263"/>
          </a:xfrm>
          <a:prstGeom prst="rect">
            <a:avLst/>
          </a:prstGeom>
          <a:solidFill>
            <a:schemeClr val="bg1"/>
          </a:solidFill>
          <a:ln w="9525">
            <a:solidFill>
              <a:schemeClr val="tx1"/>
            </a:solidFill>
            <a:miter lim="800000"/>
            <a:headEnd/>
            <a:tailEnd/>
          </a:ln>
        </p:spPr>
        <p:txBody>
          <a:bodyPr wrap="none" anchor="ctr"/>
          <a:lstStyle/>
          <a:p>
            <a:r>
              <a:rPr lang="en-US" altLang="zh-CN" sz="1800" b="0">
                <a:latin typeface="Arial" charset="0"/>
                <a:cs typeface="Arial" charset="0"/>
              </a:rPr>
              <a:t>User requests  Eggs 1-8</a:t>
            </a:r>
          </a:p>
        </p:txBody>
      </p:sp>
      <p:sp>
        <p:nvSpPr>
          <p:cNvPr id="1181858" name="Rectangle 162"/>
          <p:cNvSpPr>
            <a:spLocks noChangeArrowheads="1"/>
          </p:cNvSpPr>
          <p:nvPr/>
        </p:nvSpPr>
        <p:spPr bwMode="auto">
          <a:xfrm>
            <a:off x="5529263" y="1222375"/>
            <a:ext cx="2566987" cy="576263"/>
          </a:xfrm>
          <a:prstGeom prst="rect">
            <a:avLst/>
          </a:prstGeom>
          <a:solidFill>
            <a:schemeClr val="bg1"/>
          </a:solidFill>
          <a:ln w="9525">
            <a:solidFill>
              <a:schemeClr val="tx1"/>
            </a:solidFill>
            <a:miter lim="800000"/>
            <a:headEnd/>
            <a:tailEnd/>
          </a:ln>
        </p:spPr>
        <p:txBody>
          <a:bodyPr wrap="none" anchor="ctr"/>
          <a:lstStyle/>
          <a:p>
            <a:r>
              <a:rPr lang="en-US" altLang="zh-CN" sz="1800" b="0">
                <a:latin typeface="Arial" charset="0"/>
                <a:cs typeface="Arial" charset="0"/>
              </a:rPr>
              <a:t>User requests Eggs 9-16</a:t>
            </a:r>
          </a:p>
        </p:txBody>
      </p:sp>
      <p:sp>
        <p:nvSpPr>
          <p:cNvPr id="1181859" name="Rectangle 163"/>
          <p:cNvSpPr>
            <a:spLocks noChangeArrowheads="1"/>
          </p:cNvSpPr>
          <p:nvPr/>
        </p:nvSpPr>
        <p:spPr bwMode="auto">
          <a:xfrm>
            <a:off x="5529263" y="1222375"/>
            <a:ext cx="2566987" cy="576263"/>
          </a:xfrm>
          <a:prstGeom prst="rect">
            <a:avLst/>
          </a:prstGeom>
          <a:solidFill>
            <a:schemeClr val="bg1"/>
          </a:solidFill>
          <a:ln w="9525">
            <a:solidFill>
              <a:schemeClr val="tx1"/>
            </a:solidFill>
            <a:miter lim="800000"/>
            <a:headEnd/>
            <a:tailEnd/>
          </a:ln>
        </p:spPr>
        <p:txBody>
          <a:bodyPr wrap="none" anchor="ctr"/>
          <a:lstStyle/>
          <a:p>
            <a:r>
              <a:rPr lang="en-US" altLang="zh-CN" sz="1800" b="0">
                <a:latin typeface="Arial" charset="0"/>
                <a:cs typeface="Arial" charset="0"/>
              </a:rPr>
              <a:t>User eventually asks </a:t>
            </a:r>
            <a:br>
              <a:rPr lang="en-US" altLang="zh-CN" sz="1800" b="0">
                <a:latin typeface="Arial" charset="0"/>
                <a:cs typeface="Arial" charset="0"/>
              </a:rPr>
            </a:br>
            <a:r>
              <a:rPr lang="en-US" altLang="zh-CN" sz="1800" b="0">
                <a:latin typeface="Arial" charset="0"/>
                <a:cs typeface="Arial" charset="0"/>
              </a:rPr>
              <a:t>for all the eggs</a:t>
            </a:r>
          </a:p>
        </p:txBody>
      </p:sp>
      <p:sp>
        <p:nvSpPr>
          <p:cNvPr id="85031" name="Text Box 164"/>
          <p:cNvSpPr txBox="1">
            <a:spLocks noChangeArrowheads="1"/>
          </p:cNvSpPr>
          <p:nvPr/>
        </p:nvSpPr>
        <p:spPr bwMode="auto">
          <a:xfrm>
            <a:off x="430213" y="1274763"/>
            <a:ext cx="4826000" cy="1887537"/>
          </a:xfrm>
          <a:prstGeom prst="rect">
            <a:avLst/>
          </a:prstGeom>
          <a:solidFill>
            <a:schemeClr val="bg1"/>
          </a:solidFill>
          <a:ln w="9525">
            <a:solidFill>
              <a:schemeClr val="tx1"/>
            </a:solidFill>
            <a:miter lim="800000"/>
            <a:headEnd/>
            <a:tailEnd/>
          </a:ln>
        </p:spPr>
        <p:txBody>
          <a:bodyPr>
            <a:spAutoFit/>
          </a:bodyPr>
          <a:lstStyle/>
          <a:p>
            <a:pPr marL="177800" indent="-177800" algn="l">
              <a:spcBef>
                <a:spcPct val="50000"/>
              </a:spcBef>
              <a:buClr>
                <a:srgbClr val="008000"/>
              </a:buClr>
              <a:buSzPct val="75000"/>
              <a:buFont typeface="Wingdings" pitchFamily="2" charset="2"/>
              <a:buChar char="l"/>
            </a:pPr>
            <a:r>
              <a:rPr lang="en-US" altLang="zh-CN" sz="1800" b="0">
                <a:latin typeface="Arial" charset="0"/>
                <a:cs typeface="Arial" charset="0"/>
              </a:rPr>
              <a:t>Request for one egg brings new carton of eggs from refrigerator </a:t>
            </a:r>
            <a:br>
              <a:rPr lang="en-US" altLang="zh-CN" sz="1800" b="0">
                <a:latin typeface="Arial" charset="0"/>
                <a:cs typeface="Arial" charset="0"/>
              </a:rPr>
            </a:br>
            <a:r>
              <a:rPr lang="en-US" altLang="zh-CN" sz="1800" b="0">
                <a:latin typeface="Arial" charset="0"/>
                <a:cs typeface="Arial" charset="0"/>
              </a:rPr>
              <a:t>User specifically requests eggs form carton already on table</a:t>
            </a:r>
          </a:p>
          <a:p>
            <a:pPr marL="177800" indent="-177800" algn="l">
              <a:spcBef>
                <a:spcPct val="50000"/>
              </a:spcBef>
              <a:buClr>
                <a:srgbClr val="008000"/>
              </a:buClr>
              <a:buSzPct val="75000"/>
              <a:buFont typeface="Wingdings" pitchFamily="2" charset="2"/>
              <a:buChar char="l"/>
            </a:pPr>
            <a:r>
              <a:rPr lang="en-US" altLang="zh-CN" sz="1800" b="0">
                <a:latin typeface="Arial" charset="0"/>
                <a:cs typeface="Arial" charset="0"/>
              </a:rPr>
              <a:t>User fries all eggs in carton before egg from next carton is requested</a:t>
            </a:r>
          </a:p>
        </p:txBody>
      </p:sp>
      <p:grpSp>
        <p:nvGrpSpPr>
          <p:cNvPr id="1181826" name="Group 165"/>
          <p:cNvGrpSpPr>
            <a:grpSpLocks/>
          </p:cNvGrpSpPr>
          <p:nvPr/>
        </p:nvGrpSpPr>
        <p:grpSpPr bwMode="auto">
          <a:xfrm>
            <a:off x="5910263" y="4078288"/>
            <a:ext cx="1100137" cy="449262"/>
            <a:chOff x="703" y="3155"/>
            <a:chExt cx="693" cy="283"/>
          </a:xfrm>
        </p:grpSpPr>
        <p:sp>
          <p:nvSpPr>
            <p:cNvPr id="85065" name="Oval 166"/>
            <p:cNvSpPr>
              <a:spLocks noChangeArrowheads="1"/>
            </p:cNvSpPr>
            <p:nvPr/>
          </p:nvSpPr>
          <p:spPr bwMode="auto">
            <a:xfrm>
              <a:off x="787" y="3155"/>
              <a:ext cx="134" cy="192"/>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066" name="Oval 167"/>
            <p:cNvSpPr>
              <a:spLocks noChangeArrowheads="1"/>
            </p:cNvSpPr>
            <p:nvPr/>
          </p:nvSpPr>
          <p:spPr bwMode="auto">
            <a:xfrm>
              <a:off x="945" y="3155"/>
              <a:ext cx="134" cy="192"/>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067" name="Oval 168"/>
            <p:cNvSpPr>
              <a:spLocks noChangeArrowheads="1"/>
            </p:cNvSpPr>
            <p:nvPr/>
          </p:nvSpPr>
          <p:spPr bwMode="auto">
            <a:xfrm>
              <a:off x="1103" y="3155"/>
              <a:ext cx="134" cy="192"/>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068" name="Oval 169"/>
            <p:cNvSpPr>
              <a:spLocks noChangeArrowheads="1"/>
            </p:cNvSpPr>
            <p:nvPr/>
          </p:nvSpPr>
          <p:spPr bwMode="auto">
            <a:xfrm>
              <a:off x="1262" y="3155"/>
              <a:ext cx="134" cy="192"/>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069" name="Oval 170"/>
            <p:cNvSpPr>
              <a:spLocks noChangeArrowheads="1"/>
            </p:cNvSpPr>
            <p:nvPr/>
          </p:nvSpPr>
          <p:spPr bwMode="auto">
            <a:xfrm>
              <a:off x="860" y="3246"/>
              <a:ext cx="134" cy="192"/>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070" name="Oval 171"/>
            <p:cNvSpPr>
              <a:spLocks noChangeArrowheads="1"/>
            </p:cNvSpPr>
            <p:nvPr/>
          </p:nvSpPr>
          <p:spPr bwMode="auto">
            <a:xfrm>
              <a:off x="1018" y="3246"/>
              <a:ext cx="134" cy="192"/>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071" name="Oval 172"/>
            <p:cNvSpPr>
              <a:spLocks noChangeArrowheads="1"/>
            </p:cNvSpPr>
            <p:nvPr/>
          </p:nvSpPr>
          <p:spPr bwMode="auto">
            <a:xfrm>
              <a:off x="1177" y="3246"/>
              <a:ext cx="134" cy="192"/>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072" name="Oval 173"/>
            <p:cNvSpPr>
              <a:spLocks noChangeArrowheads="1"/>
            </p:cNvSpPr>
            <p:nvPr/>
          </p:nvSpPr>
          <p:spPr bwMode="auto">
            <a:xfrm>
              <a:off x="703" y="3232"/>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grpSp>
        <p:nvGrpSpPr>
          <p:cNvPr id="1181833" name="Group 174"/>
          <p:cNvGrpSpPr>
            <a:grpSpLocks/>
          </p:cNvGrpSpPr>
          <p:nvPr/>
        </p:nvGrpSpPr>
        <p:grpSpPr bwMode="auto">
          <a:xfrm>
            <a:off x="695325" y="4257675"/>
            <a:ext cx="1404938" cy="579438"/>
            <a:chOff x="1087" y="2646"/>
            <a:chExt cx="1142" cy="386"/>
          </a:xfrm>
        </p:grpSpPr>
        <p:sp>
          <p:nvSpPr>
            <p:cNvPr id="85059" name="AutoShape 175"/>
            <p:cNvSpPr>
              <a:spLocks noChangeArrowheads="1"/>
            </p:cNvSpPr>
            <p:nvPr/>
          </p:nvSpPr>
          <p:spPr bwMode="auto">
            <a:xfrm>
              <a:off x="1087" y="2861"/>
              <a:ext cx="1005" cy="171"/>
            </a:xfrm>
            <a:prstGeom prst="roundRect">
              <a:avLst>
                <a:gd name="adj" fmla="val 16667"/>
              </a:avLst>
            </a:prstGeom>
            <a:solidFill>
              <a:schemeClr val="bg1"/>
            </a:solidFill>
            <a:ln w="28575">
              <a:solidFill>
                <a:schemeClr val="tx1"/>
              </a:solidFill>
              <a:round/>
              <a:headEnd/>
              <a:tailEnd/>
            </a:ln>
          </p:spPr>
          <p:txBody>
            <a:bodyPr wrap="none" anchor="ctr"/>
            <a:lstStyle/>
            <a:p>
              <a:endParaRPr lang="zh-CN" altLang="en-US" sz="1800" b="0">
                <a:latin typeface="Arial" charset="0"/>
                <a:cs typeface="Arial" charset="0"/>
              </a:endParaRPr>
            </a:p>
          </p:txBody>
        </p:sp>
        <p:sp>
          <p:nvSpPr>
            <p:cNvPr id="85060" name="Line 176"/>
            <p:cNvSpPr>
              <a:spLocks noChangeShapeType="1"/>
            </p:cNvSpPr>
            <p:nvPr/>
          </p:nvSpPr>
          <p:spPr bwMode="auto">
            <a:xfrm flipV="1">
              <a:off x="1103" y="2660"/>
              <a:ext cx="147" cy="208"/>
            </a:xfrm>
            <a:prstGeom prst="line">
              <a:avLst/>
            </a:prstGeom>
            <a:noFill/>
            <a:ln w="28575">
              <a:solidFill>
                <a:schemeClr val="tx1"/>
              </a:solidFill>
              <a:round/>
              <a:headEnd/>
              <a:tailEnd/>
            </a:ln>
          </p:spPr>
          <p:txBody>
            <a:bodyPr/>
            <a:lstStyle/>
            <a:p>
              <a:endParaRPr lang="zh-CN" altLang="en-US"/>
            </a:p>
          </p:txBody>
        </p:sp>
        <p:sp>
          <p:nvSpPr>
            <p:cNvPr id="85061" name="Line 177"/>
            <p:cNvSpPr>
              <a:spLocks noChangeShapeType="1"/>
            </p:cNvSpPr>
            <p:nvPr/>
          </p:nvSpPr>
          <p:spPr bwMode="auto">
            <a:xfrm flipV="1">
              <a:off x="2082" y="2806"/>
              <a:ext cx="147" cy="208"/>
            </a:xfrm>
            <a:prstGeom prst="line">
              <a:avLst/>
            </a:prstGeom>
            <a:noFill/>
            <a:ln w="28575">
              <a:solidFill>
                <a:schemeClr val="tx1"/>
              </a:solidFill>
              <a:round/>
              <a:headEnd/>
              <a:tailEnd/>
            </a:ln>
          </p:spPr>
          <p:txBody>
            <a:bodyPr/>
            <a:lstStyle/>
            <a:p>
              <a:endParaRPr lang="zh-CN" altLang="en-US"/>
            </a:p>
          </p:txBody>
        </p:sp>
        <p:sp>
          <p:nvSpPr>
            <p:cNvPr id="85062" name="Line 178"/>
            <p:cNvSpPr>
              <a:spLocks noChangeShapeType="1"/>
            </p:cNvSpPr>
            <p:nvPr/>
          </p:nvSpPr>
          <p:spPr bwMode="auto">
            <a:xfrm flipV="1">
              <a:off x="2068" y="2646"/>
              <a:ext cx="147" cy="208"/>
            </a:xfrm>
            <a:prstGeom prst="line">
              <a:avLst/>
            </a:prstGeom>
            <a:noFill/>
            <a:ln w="28575">
              <a:solidFill>
                <a:schemeClr val="tx1"/>
              </a:solidFill>
              <a:round/>
              <a:headEnd/>
              <a:tailEnd/>
            </a:ln>
          </p:spPr>
          <p:txBody>
            <a:bodyPr/>
            <a:lstStyle/>
            <a:p>
              <a:endParaRPr lang="zh-CN" altLang="en-US"/>
            </a:p>
          </p:txBody>
        </p:sp>
        <p:sp>
          <p:nvSpPr>
            <p:cNvPr id="85063" name="Line 179"/>
            <p:cNvSpPr>
              <a:spLocks noChangeShapeType="1"/>
            </p:cNvSpPr>
            <p:nvPr/>
          </p:nvSpPr>
          <p:spPr bwMode="auto">
            <a:xfrm>
              <a:off x="1251" y="2658"/>
              <a:ext cx="968" cy="0"/>
            </a:xfrm>
            <a:prstGeom prst="line">
              <a:avLst/>
            </a:prstGeom>
            <a:noFill/>
            <a:ln w="28575">
              <a:solidFill>
                <a:schemeClr val="tx1"/>
              </a:solidFill>
              <a:round/>
              <a:headEnd/>
              <a:tailEnd/>
            </a:ln>
          </p:spPr>
          <p:txBody>
            <a:bodyPr/>
            <a:lstStyle/>
            <a:p>
              <a:endParaRPr lang="zh-CN" altLang="en-US"/>
            </a:p>
          </p:txBody>
        </p:sp>
        <p:sp>
          <p:nvSpPr>
            <p:cNvPr id="85064" name="Line 180"/>
            <p:cNvSpPr>
              <a:spLocks noChangeShapeType="1"/>
            </p:cNvSpPr>
            <p:nvPr/>
          </p:nvSpPr>
          <p:spPr bwMode="auto">
            <a:xfrm>
              <a:off x="2205" y="2659"/>
              <a:ext cx="13" cy="172"/>
            </a:xfrm>
            <a:prstGeom prst="line">
              <a:avLst/>
            </a:prstGeom>
            <a:noFill/>
            <a:ln w="28575">
              <a:solidFill>
                <a:schemeClr val="tx1"/>
              </a:solidFill>
              <a:round/>
              <a:headEnd/>
              <a:tailEnd/>
            </a:ln>
          </p:spPr>
          <p:txBody>
            <a:bodyPr/>
            <a:lstStyle/>
            <a:p>
              <a:endParaRPr lang="zh-CN" altLang="en-US"/>
            </a:p>
          </p:txBody>
        </p:sp>
      </p:grpSp>
      <p:grpSp>
        <p:nvGrpSpPr>
          <p:cNvPr id="1181861" name="Group 181"/>
          <p:cNvGrpSpPr>
            <a:grpSpLocks/>
          </p:cNvGrpSpPr>
          <p:nvPr/>
        </p:nvGrpSpPr>
        <p:grpSpPr bwMode="auto">
          <a:xfrm>
            <a:off x="2087563" y="4254500"/>
            <a:ext cx="1404937" cy="579438"/>
            <a:chOff x="1087" y="2646"/>
            <a:chExt cx="1142" cy="386"/>
          </a:xfrm>
        </p:grpSpPr>
        <p:sp>
          <p:nvSpPr>
            <p:cNvPr id="85053" name="AutoShape 182"/>
            <p:cNvSpPr>
              <a:spLocks noChangeArrowheads="1"/>
            </p:cNvSpPr>
            <p:nvPr/>
          </p:nvSpPr>
          <p:spPr bwMode="auto">
            <a:xfrm>
              <a:off x="1087" y="2861"/>
              <a:ext cx="1005" cy="171"/>
            </a:xfrm>
            <a:prstGeom prst="roundRect">
              <a:avLst>
                <a:gd name="adj" fmla="val 16667"/>
              </a:avLst>
            </a:prstGeom>
            <a:solidFill>
              <a:schemeClr val="bg1"/>
            </a:solidFill>
            <a:ln w="28575">
              <a:solidFill>
                <a:schemeClr val="tx1"/>
              </a:solidFill>
              <a:round/>
              <a:headEnd/>
              <a:tailEnd/>
            </a:ln>
          </p:spPr>
          <p:txBody>
            <a:bodyPr wrap="none" anchor="ctr"/>
            <a:lstStyle/>
            <a:p>
              <a:endParaRPr lang="zh-CN" altLang="en-US" sz="1800" b="0">
                <a:latin typeface="Arial" charset="0"/>
                <a:cs typeface="Arial" charset="0"/>
              </a:endParaRPr>
            </a:p>
          </p:txBody>
        </p:sp>
        <p:sp>
          <p:nvSpPr>
            <p:cNvPr id="85054" name="Line 183"/>
            <p:cNvSpPr>
              <a:spLocks noChangeShapeType="1"/>
            </p:cNvSpPr>
            <p:nvPr/>
          </p:nvSpPr>
          <p:spPr bwMode="auto">
            <a:xfrm flipV="1">
              <a:off x="1103" y="2660"/>
              <a:ext cx="147" cy="208"/>
            </a:xfrm>
            <a:prstGeom prst="line">
              <a:avLst/>
            </a:prstGeom>
            <a:noFill/>
            <a:ln w="28575">
              <a:solidFill>
                <a:schemeClr val="tx1"/>
              </a:solidFill>
              <a:round/>
              <a:headEnd/>
              <a:tailEnd/>
            </a:ln>
          </p:spPr>
          <p:txBody>
            <a:bodyPr/>
            <a:lstStyle/>
            <a:p>
              <a:endParaRPr lang="zh-CN" altLang="en-US"/>
            </a:p>
          </p:txBody>
        </p:sp>
        <p:sp>
          <p:nvSpPr>
            <p:cNvPr id="85055" name="Line 184"/>
            <p:cNvSpPr>
              <a:spLocks noChangeShapeType="1"/>
            </p:cNvSpPr>
            <p:nvPr/>
          </p:nvSpPr>
          <p:spPr bwMode="auto">
            <a:xfrm flipV="1">
              <a:off x="2082" y="2806"/>
              <a:ext cx="147" cy="208"/>
            </a:xfrm>
            <a:prstGeom prst="line">
              <a:avLst/>
            </a:prstGeom>
            <a:noFill/>
            <a:ln w="28575">
              <a:solidFill>
                <a:schemeClr val="tx1"/>
              </a:solidFill>
              <a:round/>
              <a:headEnd/>
              <a:tailEnd/>
            </a:ln>
          </p:spPr>
          <p:txBody>
            <a:bodyPr/>
            <a:lstStyle/>
            <a:p>
              <a:endParaRPr lang="zh-CN" altLang="en-US"/>
            </a:p>
          </p:txBody>
        </p:sp>
        <p:sp>
          <p:nvSpPr>
            <p:cNvPr id="85056" name="Line 185"/>
            <p:cNvSpPr>
              <a:spLocks noChangeShapeType="1"/>
            </p:cNvSpPr>
            <p:nvPr/>
          </p:nvSpPr>
          <p:spPr bwMode="auto">
            <a:xfrm flipV="1">
              <a:off x="2068" y="2646"/>
              <a:ext cx="147" cy="208"/>
            </a:xfrm>
            <a:prstGeom prst="line">
              <a:avLst/>
            </a:prstGeom>
            <a:noFill/>
            <a:ln w="28575">
              <a:solidFill>
                <a:schemeClr val="tx1"/>
              </a:solidFill>
              <a:round/>
              <a:headEnd/>
              <a:tailEnd/>
            </a:ln>
          </p:spPr>
          <p:txBody>
            <a:bodyPr/>
            <a:lstStyle/>
            <a:p>
              <a:endParaRPr lang="zh-CN" altLang="en-US"/>
            </a:p>
          </p:txBody>
        </p:sp>
        <p:sp>
          <p:nvSpPr>
            <p:cNvPr id="85057" name="Line 186"/>
            <p:cNvSpPr>
              <a:spLocks noChangeShapeType="1"/>
            </p:cNvSpPr>
            <p:nvPr/>
          </p:nvSpPr>
          <p:spPr bwMode="auto">
            <a:xfrm>
              <a:off x="1251" y="2658"/>
              <a:ext cx="968" cy="0"/>
            </a:xfrm>
            <a:prstGeom prst="line">
              <a:avLst/>
            </a:prstGeom>
            <a:noFill/>
            <a:ln w="28575">
              <a:solidFill>
                <a:schemeClr val="tx1"/>
              </a:solidFill>
              <a:round/>
              <a:headEnd/>
              <a:tailEnd/>
            </a:ln>
          </p:spPr>
          <p:txBody>
            <a:bodyPr/>
            <a:lstStyle/>
            <a:p>
              <a:endParaRPr lang="zh-CN" altLang="en-US"/>
            </a:p>
          </p:txBody>
        </p:sp>
        <p:sp>
          <p:nvSpPr>
            <p:cNvPr id="85058" name="Line 187"/>
            <p:cNvSpPr>
              <a:spLocks noChangeShapeType="1"/>
            </p:cNvSpPr>
            <p:nvPr/>
          </p:nvSpPr>
          <p:spPr bwMode="auto">
            <a:xfrm>
              <a:off x="2205" y="2659"/>
              <a:ext cx="13" cy="172"/>
            </a:xfrm>
            <a:prstGeom prst="line">
              <a:avLst/>
            </a:prstGeom>
            <a:noFill/>
            <a:ln w="28575">
              <a:solidFill>
                <a:schemeClr val="tx1"/>
              </a:solidFill>
              <a:round/>
              <a:headEnd/>
              <a:tailEnd/>
            </a:ln>
          </p:spPr>
          <p:txBody>
            <a:bodyPr/>
            <a:lstStyle/>
            <a:p>
              <a:endParaRPr lang="zh-CN" altLang="en-US"/>
            </a:p>
          </p:txBody>
        </p:sp>
      </p:grpSp>
      <p:grpSp>
        <p:nvGrpSpPr>
          <p:cNvPr id="1181870" name="Group 188"/>
          <p:cNvGrpSpPr>
            <a:grpSpLocks/>
          </p:cNvGrpSpPr>
          <p:nvPr/>
        </p:nvGrpSpPr>
        <p:grpSpPr bwMode="auto">
          <a:xfrm>
            <a:off x="5768975" y="4054475"/>
            <a:ext cx="1404938" cy="579438"/>
            <a:chOff x="1762" y="2206"/>
            <a:chExt cx="885" cy="365"/>
          </a:xfrm>
        </p:grpSpPr>
        <p:grpSp>
          <p:nvGrpSpPr>
            <p:cNvPr id="85037" name="Group 189"/>
            <p:cNvGrpSpPr>
              <a:grpSpLocks/>
            </p:cNvGrpSpPr>
            <p:nvPr/>
          </p:nvGrpSpPr>
          <p:grpSpPr bwMode="auto">
            <a:xfrm>
              <a:off x="1936" y="2237"/>
              <a:ext cx="609" cy="192"/>
              <a:chOff x="1704" y="1640"/>
              <a:chExt cx="609" cy="184"/>
            </a:xfrm>
          </p:grpSpPr>
          <p:sp>
            <p:nvSpPr>
              <p:cNvPr id="85049" name="Oval 190"/>
              <p:cNvSpPr>
                <a:spLocks noChangeArrowheads="1"/>
              </p:cNvSpPr>
              <p:nvPr/>
            </p:nvSpPr>
            <p:spPr bwMode="auto">
              <a:xfrm>
                <a:off x="1704"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050" name="Oval 191"/>
              <p:cNvSpPr>
                <a:spLocks noChangeArrowheads="1"/>
              </p:cNvSpPr>
              <p:nvPr/>
            </p:nvSpPr>
            <p:spPr bwMode="auto">
              <a:xfrm>
                <a:off x="1862"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051" name="Oval 192"/>
              <p:cNvSpPr>
                <a:spLocks noChangeArrowheads="1"/>
              </p:cNvSpPr>
              <p:nvPr/>
            </p:nvSpPr>
            <p:spPr bwMode="auto">
              <a:xfrm>
                <a:off x="2020"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052" name="Oval 193"/>
              <p:cNvSpPr>
                <a:spLocks noChangeArrowheads="1"/>
              </p:cNvSpPr>
              <p:nvPr/>
            </p:nvSpPr>
            <p:spPr bwMode="auto">
              <a:xfrm>
                <a:off x="2179"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sp>
          <p:nvSpPr>
            <p:cNvPr id="85038" name="Oval 194"/>
            <p:cNvSpPr>
              <a:spLocks noChangeArrowheads="1"/>
            </p:cNvSpPr>
            <p:nvPr/>
          </p:nvSpPr>
          <p:spPr bwMode="auto">
            <a:xfrm>
              <a:off x="2009" y="2328"/>
              <a:ext cx="134" cy="192"/>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039" name="Oval 195"/>
            <p:cNvSpPr>
              <a:spLocks noChangeArrowheads="1"/>
            </p:cNvSpPr>
            <p:nvPr/>
          </p:nvSpPr>
          <p:spPr bwMode="auto">
            <a:xfrm>
              <a:off x="2167" y="2328"/>
              <a:ext cx="134" cy="192"/>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040" name="Oval 196"/>
            <p:cNvSpPr>
              <a:spLocks noChangeArrowheads="1"/>
            </p:cNvSpPr>
            <p:nvPr/>
          </p:nvSpPr>
          <p:spPr bwMode="auto">
            <a:xfrm>
              <a:off x="2326" y="2328"/>
              <a:ext cx="134" cy="192"/>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041" name="Oval 197"/>
            <p:cNvSpPr>
              <a:spLocks noChangeArrowheads="1"/>
            </p:cNvSpPr>
            <p:nvPr/>
          </p:nvSpPr>
          <p:spPr bwMode="auto">
            <a:xfrm>
              <a:off x="1852" y="2314"/>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nvGrpSpPr>
            <p:cNvPr id="85042" name="Group 198"/>
            <p:cNvGrpSpPr>
              <a:grpSpLocks/>
            </p:cNvGrpSpPr>
            <p:nvPr/>
          </p:nvGrpSpPr>
          <p:grpSpPr bwMode="auto">
            <a:xfrm>
              <a:off x="1762" y="2206"/>
              <a:ext cx="885" cy="365"/>
              <a:chOff x="1087" y="2646"/>
              <a:chExt cx="1142" cy="386"/>
            </a:xfrm>
          </p:grpSpPr>
          <p:sp>
            <p:nvSpPr>
              <p:cNvPr id="85043" name="AutoShape 199"/>
              <p:cNvSpPr>
                <a:spLocks noChangeArrowheads="1"/>
              </p:cNvSpPr>
              <p:nvPr/>
            </p:nvSpPr>
            <p:spPr bwMode="auto">
              <a:xfrm>
                <a:off x="1087" y="2861"/>
                <a:ext cx="1005" cy="171"/>
              </a:xfrm>
              <a:prstGeom prst="roundRect">
                <a:avLst>
                  <a:gd name="adj" fmla="val 16667"/>
                </a:avLst>
              </a:prstGeom>
              <a:solidFill>
                <a:schemeClr val="bg1"/>
              </a:solidFill>
              <a:ln w="28575">
                <a:solidFill>
                  <a:schemeClr val="tx1"/>
                </a:solidFill>
                <a:round/>
                <a:headEnd/>
                <a:tailEnd/>
              </a:ln>
            </p:spPr>
            <p:txBody>
              <a:bodyPr wrap="none" anchor="ctr"/>
              <a:lstStyle/>
              <a:p>
                <a:endParaRPr lang="zh-CN" altLang="en-US" sz="1800" b="0">
                  <a:latin typeface="Arial" charset="0"/>
                  <a:cs typeface="Arial" charset="0"/>
                </a:endParaRPr>
              </a:p>
            </p:txBody>
          </p:sp>
          <p:sp>
            <p:nvSpPr>
              <p:cNvPr id="85044" name="Line 200"/>
              <p:cNvSpPr>
                <a:spLocks noChangeShapeType="1"/>
              </p:cNvSpPr>
              <p:nvPr/>
            </p:nvSpPr>
            <p:spPr bwMode="auto">
              <a:xfrm flipV="1">
                <a:off x="1103" y="2660"/>
                <a:ext cx="147" cy="208"/>
              </a:xfrm>
              <a:prstGeom prst="line">
                <a:avLst/>
              </a:prstGeom>
              <a:noFill/>
              <a:ln w="28575">
                <a:solidFill>
                  <a:schemeClr val="tx1"/>
                </a:solidFill>
                <a:round/>
                <a:headEnd/>
                <a:tailEnd/>
              </a:ln>
            </p:spPr>
            <p:txBody>
              <a:bodyPr/>
              <a:lstStyle/>
              <a:p>
                <a:endParaRPr lang="zh-CN" altLang="en-US"/>
              </a:p>
            </p:txBody>
          </p:sp>
          <p:sp>
            <p:nvSpPr>
              <p:cNvPr id="85045" name="Line 201"/>
              <p:cNvSpPr>
                <a:spLocks noChangeShapeType="1"/>
              </p:cNvSpPr>
              <p:nvPr/>
            </p:nvSpPr>
            <p:spPr bwMode="auto">
              <a:xfrm flipV="1">
                <a:off x="2082" y="2806"/>
                <a:ext cx="147" cy="208"/>
              </a:xfrm>
              <a:prstGeom prst="line">
                <a:avLst/>
              </a:prstGeom>
              <a:noFill/>
              <a:ln w="28575">
                <a:solidFill>
                  <a:schemeClr val="tx1"/>
                </a:solidFill>
                <a:round/>
                <a:headEnd/>
                <a:tailEnd/>
              </a:ln>
            </p:spPr>
            <p:txBody>
              <a:bodyPr/>
              <a:lstStyle/>
              <a:p>
                <a:endParaRPr lang="zh-CN" altLang="en-US"/>
              </a:p>
            </p:txBody>
          </p:sp>
          <p:sp>
            <p:nvSpPr>
              <p:cNvPr id="85046" name="Line 202"/>
              <p:cNvSpPr>
                <a:spLocks noChangeShapeType="1"/>
              </p:cNvSpPr>
              <p:nvPr/>
            </p:nvSpPr>
            <p:spPr bwMode="auto">
              <a:xfrm flipV="1">
                <a:off x="2068" y="2646"/>
                <a:ext cx="147" cy="208"/>
              </a:xfrm>
              <a:prstGeom prst="line">
                <a:avLst/>
              </a:prstGeom>
              <a:noFill/>
              <a:ln w="28575">
                <a:solidFill>
                  <a:schemeClr val="tx1"/>
                </a:solidFill>
                <a:round/>
                <a:headEnd/>
                <a:tailEnd/>
              </a:ln>
            </p:spPr>
            <p:txBody>
              <a:bodyPr/>
              <a:lstStyle/>
              <a:p>
                <a:endParaRPr lang="zh-CN" altLang="en-US"/>
              </a:p>
            </p:txBody>
          </p:sp>
          <p:sp>
            <p:nvSpPr>
              <p:cNvPr id="85047" name="Line 203"/>
              <p:cNvSpPr>
                <a:spLocks noChangeShapeType="1"/>
              </p:cNvSpPr>
              <p:nvPr/>
            </p:nvSpPr>
            <p:spPr bwMode="auto">
              <a:xfrm>
                <a:off x="1251" y="2658"/>
                <a:ext cx="968" cy="0"/>
              </a:xfrm>
              <a:prstGeom prst="line">
                <a:avLst/>
              </a:prstGeom>
              <a:noFill/>
              <a:ln w="28575">
                <a:solidFill>
                  <a:schemeClr val="tx1"/>
                </a:solidFill>
                <a:round/>
                <a:headEnd/>
                <a:tailEnd/>
              </a:ln>
            </p:spPr>
            <p:txBody>
              <a:bodyPr/>
              <a:lstStyle/>
              <a:p>
                <a:endParaRPr lang="zh-CN" altLang="en-US"/>
              </a:p>
            </p:txBody>
          </p:sp>
          <p:sp>
            <p:nvSpPr>
              <p:cNvPr id="85048" name="Line 204"/>
              <p:cNvSpPr>
                <a:spLocks noChangeShapeType="1"/>
              </p:cNvSpPr>
              <p:nvPr/>
            </p:nvSpPr>
            <p:spPr bwMode="auto">
              <a:xfrm>
                <a:off x="2205" y="2659"/>
                <a:ext cx="13" cy="172"/>
              </a:xfrm>
              <a:prstGeom prst="line">
                <a:avLst/>
              </a:prstGeom>
              <a:noFill/>
              <a:ln w="28575">
                <a:solidFill>
                  <a:schemeClr val="tx1"/>
                </a:solidFill>
                <a:round/>
                <a:headEnd/>
                <a:tailEnd/>
              </a:ln>
            </p:spPr>
            <p:txBody>
              <a:bodyPr/>
              <a:lstStyle/>
              <a:p>
                <a:endParaRPr lang="zh-CN" altLang="en-US"/>
              </a:p>
            </p:txBody>
          </p:sp>
        </p:grpSp>
      </p:grpSp>
      <p:sp>
        <p:nvSpPr>
          <p:cNvPr id="85036" name="AutoShape 205">
            <a:hlinkClick r:id="rId4" action="ppaction://hlinksldjump" highlightClick="1"/>
          </p:cNvPr>
          <p:cNvSpPr>
            <a:spLocks noChangeArrowheads="1"/>
          </p:cNvSpPr>
          <p:nvPr/>
        </p:nvSpPr>
        <p:spPr bwMode="auto">
          <a:xfrm>
            <a:off x="8172450" y="5300663"/>
            <a:ext cx="720725" cy="720725"/>
          </a:xfrm>
          <a:prstGeom prst="actionButtonReturn">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spAutoFit/>
          </a:bodyPr>
          <a:lstStyle/>
          <a:p>
            <a:endParaRPr lang="zh-CN" altLang="en-US"/>
          </a:p>
        </p:txBody>
      </p:sp>
    </p:spTree>
    <p:custDataLst>
      <p:tags r:id="rId1"/>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18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81857"/>
                                        </p:tgtEl>
                                        <p:attrNameLst>
                                          <p:attrName>style.visibility</p:attrName>
                                        </p:attrNameLst>
                                      </p:cBhvr>
                                      <p:to>
                                        <p:strVal val="visible"/>
                                      </p:to>
                                    </p:set>
                                  </p:childTnLst>
                                </p:cTn>
                              </p:par>
                            </p:childTnLst>
                          </p:cTn>
                        </p:par>
                        <p:par>
                          <p:cTn id="9" fill="hold">
                            <p:stCondLst>
                              <p:cond delay="0"/>
                            </p:stCondLst>
                            <p:childTnLst>
                              <p:par>
                                <p:cTn id="10" presetID="0" presetClass="path" presetSubtype="0" accel="50000" decel="50000" fill="hold" nodeType="afterEffect">
                                  <p:stCondLst>
                                    <p:cond delay="0"/>
                                  </p:stCondLst>
                                  <p:childTnLst>
                                    <p:animMotion origin="layout" path="M 0.55139 -0.02222 C 0.42864 -0.08518 0.30538 -0.14814 0.21389 -0.14444 C 0.12222 -0.14074 0.06111 -0.07037 2.5E-6 -4.81481E-6 " pathEditMode="relative" rAng="10800000" ptsTypes="aaA">
                                      <p:cBhvr>
                                        <p:cTn id="11" dur="2000" fill="hold"/>
                                        <p:tgtEl>
                                          <p:spTgt spid="1181833"/>
                                        </p:tgtEl>
                                        <p:attrNameLst>
                                          <p:attrName>ppt_x</p:attrName>
                                          <p:attrName>ppt_y</p:attrName>
                                        </p:attrNameLst>
                                      </p:cBhvr>
                                      <p:rCtr x="-276" y="-52"/>
                                    </p:animMotion>
                                  </p:childTnLst>
                                </p:cTn>
                              </p:par>
                              <p:par>
                                <p:cTn id="12" presetID="1" presetClass="entr" presetSubtype="0" fill="hold" nodeType="withEffect">
                                  <p:stCondLst>
                                    <p:cond delay="0"/>
                                  </p:stCondLst>
                                  <p:childTnLst>
                                    <p:set>
                                      <p:cBhvr>
                                        <p:cTn id="13" dur="1" fill="hold">
                                          <p:stCondLst>
                                            <p:cond delay="0"/>
                                          </p:stCondLst>
                                        </p:cTn>
                                        <p:tgtEl>
                                          <p:spTgt spid="1181826"/>
                                        </p:tgtEl>
                                        <p:attrNameLst>
                                          <p:attrName>style.visibility</p:attrName>
                                        </p:attrNameLst>
                                      </p:cBhvr>
                                      <p:to>
                                        <p:strVal val="visible"/>
                                      </p:to>
                                    </p:set>
                                  </p:childTnLst>
                                </p:cTn>
                              </p:par>
                              <p:par>
                                <p:cTn id="14" presetID="0" presetClass="path" presetSubtype="0" accel="50000" decel="50000" fill="hold" nodeType="withEffect">
                                  <p:stCondLst>
                                    <p:cond delay="0"/>
                                  </p:stCondLst>
                                  <p:childTnLst>
                                    <p:animMotion origin="layout" path="M 8.61111E-6 4.81481E-6 C -0.1269 -0.06458 -0.25381 -0.12894 -0.34583 -0.12361 C -0.43784 -0.11829 -0.49496 -0.04329 -0.55208 0.03194 " pathEditMode="relative" ptsTypes="aaA">
                                      <p:cBhvr>
                                        <p:cTn id="15" dur="2000" fill="hold"/>
                                        <p:tgtEl>
                                          <p:spTgt spid="1181826"/>
                                        </p:tgtEl>
                                        <p:attrNameLst>
                                          <p:attrName>ppt_x</p:attrName>
                                          <p:attrName>ppt_y</p:attrName>
                                        </p:attrNameLst>
                                      </p:cBhvr>
                                    </p:animMotion>
                                  </p:childTnLst>
                                </p:cTn>
                              </p:par>
                            </p:childTnLst>
                          </p:cTn>
                        </p:par>
                        <p:par>
                          <p:cTn id="16" fill="hold">
                            <p:stCondLst>
                              <p:cond delay="2000"/>
                            </p:stCondLst>
                            <p:childTnLst>
                              <p:par>
                                <p:cTn id="17" presetID="1" presetClass="exit" presetSubtype="0" fill="hold" nodeType="afterEffect">
                                  <p:stCondLst>
                                    <p:cond delay="0"/>
                                  </p:stCondLst>
                                  <p:childTnLst>
                                    <p:set>
                                      <p:cBhvr>
                                        <p:cTn id="18" dur="1" fill="hold">
                                          <p:stCondLst>
                                            <p:cond delay="0"/>
                                          </p:stCondLst>
                                        </p:cTn>
                                        <p:tgtEl>
                                          <p:spTgt spid="1181826"/>
                                        </p:tgtEl>
                                        <p:attrNameLst>
                                          <p:attrName>style.visibility</p:attrName>
                                        </p:attrNameLst>
                                      </p:cBhvr>
                                      <p:to>
                                        <p:strVal val="hidden"/>
                                      </p:to>
                                    </p:set>
                                  </p:childTnLst>
                                </p:cTn>
                              </p:par>
                            </p:childTnLst>
                          </p:cTn>
                        </p:par>
                        <p:par>
                          <p:cTn id="19" fill="hold">
                            <p:stCondLst>
                              <p:cond delay="2000"/>
                            </p:stCondLst>
                            <p:childTnLst>
                              <p:par>
                                <p:cTn id="20" presetID="1" presetClass="entr" presetSubtype="0" fill="hold" grpId="0" nodeType="afterEffect">
                                  <p:stCondLst>
                                    <p:cond delay="0"/>
                                  </p:stCondLst>
                                  <p:childTnLst>
                                    <p:set>
                                      <p:cBhvr>
                                        <p:cTn id="21" dur="1" fill="hold">
                                          <p:stCondLst>
                                            <p:cond delay="0"/>
                                          </p:stCondLst>
                                        </p:cTn>
                                        <p:tgtEl>
                                          <p:spTgt spid="1181846"/>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181839"/>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181843"/>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181840"/>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181844"/>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181841"/>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181845"/>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181842"/>
                                        </p:tgtEl>
                                        <p:attrNameLst>
                                          <p:attrName>style.visibility</p:attrName>
                                        </p:attrNameLst>
                                      </p:cBhvr>
                                      <p:to>
                                        <p:strVal val="visible"/>
                                      </p:to>
                                    </p:set>
                                  </p:childTnLst>
                                </p:cTn>
                              </p:par>
                            </p:childTnLst>
                          </p:cTn>
                        </p:par>
                        <p:par>
                          <p:cTn id="36" fill="hold">
                            <p:stCondLst>
                              <p:cond delay="2000"/>
                            </p:stCondLst>
                            <p:childTnLst>
                              <p:par>
                                <p:cTn id="37" presetID="0" presetClass="path" presetSubtype="0" accel="50000" decel="50000" fill="hold" grpId="1" nodeType="afterEffect">
                                  <p:stCondLst>
                                    <p:cond delay="0"/>
                                  </p:stCondLst>
                                  <p:childTnLst>
                                    <p:animMotion origin="layout" path="M 1.38889E-6 3.7037E-7 C 0.00017 -0.02894 0.00052 -0.05764 0.00486 -0.07315 C 0.0092 -0.08866 0.01771 -0.09074 0.02639 -0.09259 " pathEditMode="relative" rAng="0" ptsTypes="aaA">
                                      <p:cBhvr>
                                        <p:cTn id="38" dur="500" fill="hold"/>
                                        <p:tgtEl>
                                          <p:spTgt spid="1181846"/>
                                        </p:tgtEl>
                                        <p:attrNameLst>
                                          <p:attrName>ppt_x</p:attrName>
                                          <p:attrName>ppt_y</p:attrName>
                                        </p:attrNameLst>
                                      </p:cBhvr>
                                      <p:rCtr x="13" y="-46"/>
                                    </p:animMotion>
                                  </p:childTnLst>
                                </p:cTn>
                              </p:par>
                            </p:childTnLst>
                          </p:cTn>
                        </p:par>
                        <p:par>
                          <p:cTn id="39" fill="hold">
                            <p:stCondLst>
                              <p:cond delay="2500"/>
                            </p:stCondLst>
                            <p:childTnLst>
                              <p:par>
                                <p:cTn id="40" presetID="0" presetClass="path" presetSubtype="0" accel="50000" decel="50000" fill="hold" grpId="1" nodeType="afterEffect">
                                  <p:stCondLst>
                                    <p:cond delay="0"/>
                                  </p:stCondLst>
                                  <p:childTnLst>
                                    <p:animMotion origin="layout" path="M -2.5E-6 3.33333E-6 C -2.5E-6 0.00046 0.0132 -0.03773 0.02639 -0.07523 " pathEditMode="relative" rAng="0" ptsTypes="aA">
                                      <p:cBhvr>
                                        <p:cTn id="41" dur="500" fill="hold"/>
                                        <p:tgtEl>
                                          <p:spTgt spid="1181839"/>
                                        </p:tgtEl>
                                        <p:attrNameLst>
                                          <p:attrName>ppt_x</p:attrName>
                                          <p:attrName>ppt_y</p:attrName>
                                        </p:attrNameLst>
                                      </p:cBhvr>
                                      <p:rCtr x="13" y="-38"/>
                                    </p:animMotion>
                                  </p:childTnLst>
                                </p:cTn>
                              </p:par>
                            </p:childTnLst>
                          </p:cTn>
                        </p:par>
                        <p:par>
                          <p:cTn id="42" fill="hold">
                            <p:stCondLst>
                              <p:cond delay="3000"/>
                            </p:stCondLst>
                            <p:childTnLst>
                              <p:par>
                                <p:cTn id="43" presetID="0" presetClass="path" presetSubtype="0" accel="50000" decel="50000" fill="hold" grpId="1" nodeType="afterEffect">
                                  <p:stCondLst>
                                    <p:cond delay="0"/>
                                  </p:stCondLst>
                                  <p:childTnLst>
                                    <p:animMotion origin="layout" path="M 0.02223 -0.00833 C 0.01719 -0.03565 0.01216 -0.06273 0.01389 -0.0787 C 0.01563 -0.09468 0.02414 -0.09931 0.03264 -0.1037 " pathEditMode="relative" rAng="0" ptsTypes="aaA">
                                      <p:cBhvr>
                                        <p:cTn id="44" dur="500" fill="hold"/>
                                        <p:tgtEl>
                                          <p:spTgt spid="1181843"/>
                                        </p:tgtEl>
                                        <p:attrNameLst>
                                          <p:attrName>ppt_x</p:attrName>
                                          <p:attrName>ppt_y</p:attrName>
                                        </p:attrNameLst>
                                      </p:cBhvr>
                                      <p:rCtr x="0" y="-48"/>
                                    </p:animMotion>
                                  </p:childTnLst>
                                </p:cTn>
                              </p:par>
                            </p:childTnLst>
                          </p:cTn>
                        </p:par>
                        <p:par>
                          <p:cTn id="45" fill="hold">
                            <p:stCondLst>
                              <p:cond delay="3500"/>
                            </p:stCondLst>
                            <p:childTnLst>
                              <p:par>
                                <p:cTn id="46" presetID="0" presetClass="path" presetSubtype="0" accel="50000" decel="50000" fill="hold" grpId="1" nodeType="afterEffect">
                                  <p:stCondLst>
                                    <p:cond delay="0"/>
                                  </p:stCondLst>
                                  <p:childTnLst>
                                    <p:animMotion origin="layout" path="M 0.00746 0.01273 C 0.01232 -0.00463 0.01736 -0.02176 0.01927 -0.03449 C 0.02118 -0.04722 0.02014 -0.05532 0.01927 -0.06319 " pathEditMode="relative" rAng="0" ptsTypes="aaA">
                                      <p:cBhvr>
                                        <p:cTn id="47" dur="500" fill="hold"/>
                                        <p:tgtEl>
                                          <p:spTgt spid="1181840"/>
                                        </p:tgtEl>
                                        <p:attrNameLst>
                                          <p:attrName>ppt_x</p:attrName>
                                          <p:attrName>ppt_y</p:attrName>
                                        </p:attrNameLst>
                                      </p:cBhvr>
                                      <p:rCtr x="7" y="-38"/>
                                    </p:animMotion>
                                  </p:childTnLst>
                                </p:cTn>
                              </p:par>
                            </p:childTnLst>
                          </p:cTn>
                        </p:par>
                        <p:par>
                          <p:cTn id="48" fill="hold">
                            <p:stCondLst>
                              <p:cond delay="4000"/>
                            </p:stCondLst>
                            <p:childTnLst>
                              <p:par>
                                <p:cTn id="49" presetID="0" presetClass="path" presetSubtype="0" accel="50000" decel="50000" fill="hold" grpId="1" nodeType="afterEffect">
                                  <p:stCondLst>
                                    <p:cond delay="0"/>
                                  </p:stCondLst>
                                  <p:childTnLst>
                                    <p:animMotion origin="layout" path="M -0.0052 -0.00833 C -0.0052 -0.0081 0.0007 -0.05602 0.0066 -0.1037 " pathEditMode="relative" rAng="0" ptsTypes="aA">
                                      <p:cBhvr>
                                        <p:cTn id="50" dur="500" fill="hold"/>
                                        <p:tgtEl>
                                          <p:spTgt spid="1181844"/>
                                        </p:tgtEl>
                                        <p:attrNameLst>
                                          <p:attrName>ppt_x</p:attrName>
                                          <p:attrName>ppt_y</p:attrName>
                                        </p:attrNameLst>
                                      </p:cBhvr>
                                      <p:rCtr x="6" y="-48"/>
                                    </p:animMotion>
                                  </p:childTnLst>
                                </p:cTn>
                              </p:par>
                            </p:childTnLst>
                          </p:cTn>
                        </p:par>
                        <p:par>
                          <p:cTn id="51" fill="hold">
                            <p:stCondLst>
                              <p:cond delay="4500"/>
                            </p:stCondLst>
                            <p:childTnLst>
                              <p:par>
                                <p:cTn id="52" presetID="0" presetClass="path" presetSubtype="0" accel="50000" decel="50000" fill="hold" grpId="1" nodeType="afterEffect">
                                  <p:stCondLst>
                                    <p:cond delay="0"/>
                                  </p:stCondLst>
                                  <p:childTnLst>
                                    <p:animMotion origin="layout" path="M -0.01997 0.01273 C -0.01997 0.01296 -0.02587 -0.02708 -0.03177 -0.0669 " pathEditMode="relative" rAng="0" ptsTypes="aA">
                                      <p:cBhvr>
                                        <p:cTn id="53" dur="500" fill="hold"/>
                                        <p:tgtEl>
                                          <p:spTgt spid="1181841"/>
                                        </p:tgtEl>
                                        <p:attrNameLst>
                                          <p:attrName>ppt_x</p:attrName>
                                          <p:attrName>ppt_y</p:attrName>
                                        </p:attrNameLst>
                                      </p:cBhvr>
                                      <p:rCtr x="-6" y="-40"/>
                                    </p:animMotion>
                                  </p:childTnLst>
                                </p:cTn>
                              </p:par>
                            </p:childTnLst>
                          </p:cTn>
                        </p:par>
                        <p:par>
                          <p:cTn id="54" fill="hold">
                            <p:stCondLst>
                              <p:cond delay="5000"/>
                            </p:stCondLst>
                            <p:childTnLst>
                              <p:par>
                                <p:cTn id="55" presetID="0" presetClass="path" presetSubtype="0" accel="50000" decel="50000" fill="hold" grpId="1" nodeType="afterEffect">
                                  <p:stCondLst>
                                    <p:cond delay="0"/>
                                  </p:stCondLst>
                                  <p:childTnLst>
                                    <p:animMotion origin="layout" path="M -0.03281 -0.00833 C -0.03281 -0.0081 -0.03246 -0.05926 -0.03212 -0.11019 " pathEditMode="relative" rAng="0" ptsTypes="aA">
                                      <p:cBhvr>
                                        <p:cTn id="56" dur="500" fill="hold"/>
                                        <p:tgtEl>
                                          <p:spTgt spid="1181845"/>
                                        </p:tgtEl>
                                        <p:attrNameLst>
                                          <p:attrName>ppt_x</p:attrName>
                                          <p:attrName>ppt_y</p:attrName>
                                        </p:attrNameLst>
                                      </p:cBhvr>
                                      <p:rCtr x="0" y="-51"/>
                                    </p:animMotion>
                                  </p:childTnLst>
                                </p:cTn>
                              </p:par>
                            </p:childTnLst>
                          </p:cTn>
                        </p:par>
                        <p:par>
                          <p:cTn id="57" fill="hold">
                            <p:stCondLst>
                              <p:cond delay="5500"/>
                            </p:stCondLst>
                            <p:childTnLst>
                              <p:par>
                                <p:cTn id="58" presetID="0" presetClass="path" presetSubtype="0" accel="50000" decel="50000" fill="hold" grpId="1" nodeType="afterEffect">
                                  <p:stCondLst>
                                    <p:cond delay="0"/>
                                  </p:stCondLst>
                                  <p:childTnLst>
                                    <p:animMotion origin="layout" path="M 3.61111E-6 1.48148E-6 C 0.00034 -0.02315 0.00052 -0.0463 -0.00157 -0.05787 C -0.0033 -0.06852 -0.0073 -0.06852 -0.01129 -0.06806 " pathEditMode="relative" rAng="1813589" ptsTypes="aaA">
                                      <p:cBhvr>
                                        <p:cTn id="59" dur="1000" fill="hold"/>
                                        <p:tgtEl>
                                          <p:spTgt spid="1181842"/>
                                        </p:tgtEl>
                                        <p:attrNameLst>
                                          <p:attrName>ppt_x</p:attrName>
                                          <p:attrName>ppt_y</p:attrName>
                                        </p:attrNameLst>
                                      </p:cBhvr>
                                      <p:rCtr x="-5" y="-37"/>
                                    </p:animMotion>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181858"/>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1181870"/>
                                        </p:tgtEl>
                                        <p:attrNameLst>
                                          <p:attrName>style.visibility</p:attrName>
                                        </p:attrNameLst>
                                      </p:cBhvr>
                                      <p:to>
                                        <p:strVal val="visible"/>
                                      </p:to>
                                    </p:set>
                                  </p:childTnLst>
                                </p:cTn>
                              </p:par>
                              <p:par>
                                <p:cTn id="66" presetID="0" presetClass="path" presetSubtype="0" accel="50000" decel="50000" fill="hold" nodeType="withEffect">
                                  <p:stCondLst>
                                    <p:cond delay="0"/>
                                  </p:stCondLst>
                                  <p:childTnLst>
                                    <p:animMotion origin="layout" path="M -5.55556E-6 4.07407E-6 C -0.06146 -0.04468 -0.12292 -0.08935 -0.19028 -0.08426 C -0.25764 -0.07917 -0.33091 -0.02431 -0.40417 0.03055 " pathEditMode="relative" ptsTypes="aaA">
                                      <p:cBhvr>
                                        <p:cTn id="67" dur="2000" fill="hold"/>
                                        <p:tgtEl>
                                          <p:spTgt spid="1181870"/>
                                        </p:tgtEl>
                                        <p:attrNameLst>
                                          <p:attrName>ppt_x</p:attrName>
                                          <p:attrName>ppt_y</p:attrName>
                                        </p:attrNameLst>
                                      </p:cBhvr>
                                    </p:animMotion>
                                  </p:childTnLst>
                                </p:cTn>
                              </p:par>
                            </p:childTnLst>
                          </p:cTn>
                        </p:par>
                        <p:par>
                          <p:cTn id="68" fill="hold">
                            <p:stCondLst>
                              <p:cond delay="2000"/>
                            </p:stCondLst>
                            <p:childTnLst>
                              <p:par>
                                <p:cTn id="69" presetID="1" presetClass="exit" presetSubtype="0" fill="hold" nodeType="afterEffect">
                                  <p:stCondLst>
                                    <p:cond delay="0"/>
                                  </p:stCondLst>
                                  <p:childTnLst>
                                    <p:set>
                                      <p:cBhvr>
                                        <p:cTn id="70" dur="1" fill="hold">
                                          <p:stCondLst>
                                            <p:cond delay="0"/>
                                          </p:stCondLst>
                                        </p:cTn>
                                        <p:tgtEl>
                                          <p:spTgt spid="1181870"/>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1181861"/>
                                        </p:tgtEl>
                                        <p:attrNameLst>
                                          <p:attrName>style.visibility</p:attrName>
                                        </p:attrNameLst>
                                      </p:cBhvr>
                                      <p:to>
                                        <p:strVal val="visible"/>
                                      </p:to>
                                    </p:set>
                                  </p:childTnLst>
                                </p:cTn>
                              </p:par>
                            </p:childTnLst>
                          </p:cTn>
                        </p:par>
                        <p:par>
                          <p:cTn id="73" fill="hold">
                            <p:stCondLst>
                              <p:cond delay="2000"/>
                            </p:stCondLst>
                            <p:childTnLst>
                              <p:par>
                                <p:cTn id="74" presetID="1" presetClass="entr" presetSubtype="0" fill="hold" grpId="0" nodeType="afterEffect">
                                  <p:stCondLst>
                                    <p:cond delay="0"/>
                                  </p:stCondLst>
                                  <p:childTnLst>
                                    <p:set>
                                      <p:cBhvr>
                                        <p:cTn id="75" dur="1" fill="hold">
                                          <p:stCondLst>
                                            <p:cond delay="0"/>
                                          </p:stCondLst>
                                        </p:cTn>
                                        <p:tgtEl>
                                          <p:spTgt spid="1181851"/>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1181852"/>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1181853"/>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1181854"/>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1181847"/>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1181848"/>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1181849"/>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1181850"/>
                                        </p:tgtEl>
                                        <p:attrNameLst>
                                          <p:attrName>style.visibility</p:attrName>
                                        </p:attrNameLst>
                                      </p:cBhvr>
                                      <p:to>
                                        <p:strVal val="visible"/>
                                      </p:to>
                                    </p:set>
                                  </p:childTnLst>
                                </p:cTn>
                              </p:par>
                            </p:childTnLst>
                          </p:cTn>
                        </p:par>
                        <p:par>
                          <p:cTn id="90" fill="hold">
                            <p:stCondLst>
                              <p:cond delay="2000"/>
                            </p:stCondLst>
                            <p:childTnLst>
                              <p:par>
                                <p:cTn id="91" presetID="0" presetClass="path" presetSubtype="0" accel="50000" decel="50000" fill="hold" grpId="1" nodeType="afterEffect">
                                  <p:stCondLst>
                                    <p:cond delay="0"/>
                                  </p:stCondLst>
                                  <p:childTnLst>
                                    <p:animMotion origin="layout" path="M 0.02726 0.0037 C 0.02569 -0.03056 0.0243 -0.06459 0.00642 -0.08148 C -0.01146 -0.09838 -0.06528 -0.09537 -0.07969 -0.09815 " pathEditMode="relative" rAng="0" ptsTypes="aaA">
                                      <p:cBhvr>
                                        <p:cTn id="92" dur="500" fill="hold"/>
                                        <p:tgtEl>
                                          <p:spTgt spid="1181854"/>
                                        </p:tgtEl>
                                        <p:attrNameLst>
                                          <p:attrName>ppt_x</p:attrName>
                                          <p:attrName>ppt_y</p:attrName>
                                        </p:attrNameLst>
                                      </p:cBhvr>
                                      <p:rCtr x="-53" y="-51"/>
                                    </p:animMotion>
                                  </p:childTnLst>
                                </p:cTn>
                              </p:par>
                            </p:childTnLst>
                          </p:cTn>
                        </p:par>
                        <p:par>
                          <p:cTn id="93" fill="hold">
                            <p:stCondLst>
                              <p:cond delay="2500"/>
                            </p:stCondLst>
                            <p:childTnLst>
                              <p:par>
                                <p:cTn id="94" presetID="0" presetClass="path" presetSubtype="0" accel="50000" decel="50000" fill="hold" grpId="1" nodeType="afterEffect">
                                  <p:stCondLst>
                                    <p:cond delay="0"/>
                                  </p:stCondLst>
                                  <p:childTnLst>
                                    <p:animMotion origin="layout" path="M -2.5E-6 -4.81481E-6 C -0.0125 -0.03587 -0.025 -0.07152 -0.04271 -0.08425 C -0.06041 -0.09675 -0.08333 -0.08657 -0.10625 -0.07615 " pathEditMode="relative" rAng="0" ptsTypes="aaA">
                                      <p:cBhvr>
                                        <p:cTn id="95" dur="500" fill="hold"/>
                                        <p:tgtEl>
                                          <p:spTgt spid="1181847"/>
                                        </p:tgtEl>
                                        <p:attrNameLst>
                                          <p:attrName>ppt_x</p:attrName>
                                          <p:attrName>ppt_y</p:attrName>
                                        </p:attrNameLst>
                                      </p:cBhvr>
                                      <p:rCtr x="-53" y="-48"/>
                                    </p:animMotion>
                                  </p:childTnLst>
                                </p:cTn>
                              </p:par>
                            </p:childTnLst>
                          </p:cTn>
                        </p:par>
                        <p:par>
                          <p:cTn id="96" fill="hold">
                            <p:stCondLst>
                              <p:cond delay="3000"/>
                            </p:stCondLst>
                            <p:childTnLst>
                              <p:par>
                                <p:cTn id="97" presetID="0" presetClass="path" presetSubtype="0" accel="50000" decel="50000" fill="hold" grpId="1" nodeType="afterEffect">
                                  <p:stCondLst>
                                    <p:cond delay="0"/>
                                  </p:stCondLst>
                                  <p:childTnLst>
                                    <p:animMotion origin="layout" path="M -2.5E-6 -0.00046 C -0.01597 -0.03843 -0.03177 -0.07639 -0.04687 -0.09213 C -0.06198 -0.10787 -0.07639 -0.10139 -0.09062 -0.09491 " pathEditMode="relative" rAng="0" ptsTypes="aaA">
                                      <p:cBhvr>
                                        <p:cTn id="98" dur="500" fill="hold"/>
                                        <p:tgtEl>
                                          <p:spTgt spid="1181851"/>
                                        </p:tgtEl>
                                        <p:attrNameLst>
                                          <p:attrName>ppt_x</p:attrName>
                                          <p:attrName>ppt_y</p:attrName>
                                        </p:attrNameLst>
                                      </p:cBhvr>
                                      <p:rCtr x="-45" y="-54"/>
                                    </p:animMotion>
                                  </p:childTnLst>
                                </p:cTn>
                              </p:par>
                            </p:childTnLst>
                          </p:cTn>
                        </p:par>
                        <p:par>
                          <p:cTn id="99" fill="hold">
                            <p:stCondLst>
                              <p:cond delay="3500"/>
                            </p:stCondLst>
                            <p:childTnLst>
                              <p:par>
                                <p:cTn id="100" presetID="0" presetClass="path" presetSubtype="0" accel="50000" decel="50000" fill="hold" grpId="1" nodeType="afterEffect">
                                  <p:stCondLst>
                                    <p:cond delay="0"/>
                                  </p:stCondLst>
                                  <p:childTnLst>
                                    <p:animMotion origin="layout" path="M -2.5E-6 -4.81481E-6 C -0.01337 -0.02824 -0.02673 -0.05648 -0.04896 -0.0699 C -0.07118 -0.08333 -0.10225 -0.0824 -0.13333 -0.08125 " pathEditMode="relative" rAng="0" ptsTypes="aaA">
                                      <p:cBhvr>
                                        <p:cTn id="101" dur="500" fill="hold"/>
                                        <p:tgtEl>
                                          <p:spTgt spid="1181848"/>
                                        </p:tgtEl>
                                        <p:attrNameLst>
                                          <p:attrName>ppt_x</p:attrName>
                                          <p:attrName>ppt_y</p:attrName>
                                        </p:attrNameLst>
                                      </p:cBhvr>
                                      <p:rCtr x="-67" y="-42"/>
                                    </p:animMotion>
                                  </p:childTnLst>
                                </p:cTn>
                              </p:par>
                            </p:childTnLst>
                          </p:cTn>
                        </p:par>
                        <p:par>
                          <p:cTn id="102" fill="hold">
                            <p:stCondLst>
                              <p:cond delay="4000"/>
                            </p:stCondLst>
                            <p:childTnLst>
                              <p:par>
                                <p:cTn id="103" presetID="0" presetClass="path" presetSubtype="0" accel="50000" decel="50000" fill="hold" grpId="1" nodeType="afterEffect">
                                  <p:stCondLst>
                                    <p:cond delay="0"/>
                                  </p:stCondLst>
                                  <p:childTnLst>
                                    <p:animMotion origin="layout" path="M -0.02743 -0.00046 L -0.14201 -0.09491 " pathEditMode="relative" rAng="0" ptsTypes="AA">
                                      <p:cBhvr>
                                        <p:cTn id="104" dur="500" fill="hold"/>
                                        <p:tgtEl>
                                          <p:spTgt spid="1181852"/>
                                        </p:tgtEl>
                                        <p:attrNameLst>
                                          <p:attrName>ppt_x</p:attrName>
                                          <p:attrName>ppt_y</p:attrName>
                                        </p:attrNameLst>
                                      </p:cBhvr>
                                      <p:rCtr x="-57" y="-47"/>
                                    </p:animMotion>
                                  </p:childTnLst>
                                </p:cTn>
                              </p:par>
                              <p:par>
                                <p:cTn id="105" presetID="0" presetClass="path" presetSubtype="0" accel="50000" decel="50000" fill="hold" grpId="1" nodeType="withEffect">
                                  <p:stCondLst>
                                    <p:cond delay="0"/>
                                  </p:stCondLst>
                                  <p:childTnLst>
                                    <p:animMotion origin="layout" path="M 0 -2.96296E-6 L -0.16771 -0.07361 " pathEditMode="relative" rAng="0" ptsTypes="AA">
                                      <p:cBhvr>
                                        <p:cTn id="106" dur="500" fill="hold"/>
                                        <p:tgtEl>
                                          <p:spTgt spid="1181849"/>
                                        </p:tgtEl>
                                        <p:attrNameLst>
                                          <p:attrName>ppt_x</p:attrName>
                                          <p:attrName>ppt_y</p:attrName>
                                        </p:attrNameLst>
                                      </p:cBhvr>
                                      <p:rCtr x="-84" y="-37"/>
                                    </p:animMotion>
                                  </p:childTnLst>
                                </p:cTn>
                              </p:par>
                            </p:childTnLst>
                          </p:cTn>
                        </p:par>
                        <p:par>
                          <p:cTn id="107" fill="hold">
                            <p:stCondLst>
                              <p:cond delay="4500"/>
                            </p:stCondLst>
                            <p:childTnLst>
                              <p:par>
                                <p:cTn id="108" presetID="0" presetClass="path" presetSubtype="0" accel="50000" decel="50000" fill="hold" grpId="1" nodeType="afterEffect">
                                  <p:stCondLst>
                                    <p:cond delay="0"/>
                                  </p:stCondLst>
                                  <p:childTnLst>
                                    <p:animMotion origin="layout" path="M 2.77778E-6 2.22222E-6 L -0.18438 -0.09167 " pathEditMode="relative" rAng="0" ptsTypes="AA">
                                      <p:cBhvr>
                                        <p:cTn id="109" dur="500" fill="hold"/>
                                        <p:tgtEl>
                                          <p:spTgt spid="1181853"/>
                                        </p:tgtEl>
                                        <p:attrNameLst>
                                          <p:attrName>ppt_x</p:attrName>
                                          <p:attrName>ppt_y</p:attrName>
                                        </p:attrNameLst>
                                      </p:cBhvr>
                                      <p:rCtr x="-92" y="-46"/>
                                    </p:animMotion>
                                  </p:childTnLst>
                                </p:cTn>
                              </p:par>
                            </p:childTnLst>
                          </p:cTn>
                        </p:par>
                        <p:par>
                          <p:cTn id="110" fill="hold">
                            <p:stCondLst>
                              <p:cond delay="5000"/>
                            </p:stCondLst>
                            <p:childTnLst>
                              <p:par>
                                <p:cTn id="111" presetID="0" presetClass="path" presetSubtype="0" accel="50000" decel="50000" fill="hold" grpId="1" nodeType="afterEffect">
                                  <p:stCondLst>
                                    <p:cond delay="0"/>
                                  </p:stCondLst>
                                  <p:childTnLst>
                                    <p:animMotion origin="layout" path="M -4.16667E-6 -2.96296E-6 L -0.22187 -0.075 " pathEditMode="relative" rAng="0" ptsTypes="AA">
                                      <p:cBhvr>
                                        <p:cTn id="112" dur="500" fill="hold"/>
                                        <p:tgtEl>
                                          <p:spTgt spid="1181850"/>
                                        </p:tgtEl>
                                        <p:attrNameLst>
                                          <p:attrName>ppt_x</p:attrName>
                                          <p:attrName>ppt_y</p:attrName>
                                        </p:attrNameLst>
                                      </p:cBhvr>
                                      <p:rCtr x="-111" y="-38"/>
                                    </p:animMotion>
                                  </p:childTnLst>
                                </p:cTn>
                              </p:par>
                            </p:childTnLst>
                          </p:cTn>
                        </p:par>
                      </p:childTnLst>
                    </p:cTn>
                  </p:par>
                  <p:par>
                    <p:cTn id="113" fill="hold">
                      <p:stCondLst>
                        <p:cond delay="indefinite"/>
                      </p:stCondLst>
                      <p:childTnLst>
                        <p:par>
                          <p:cTn id="114" fill="hold">
                            <p:stCondLst>
                              <p:cond delay="0"/>
                            </p:stCondLst>
                            <p:childTnLst>
                              <p:par>
                                <p:cTn id="115" presetID="2" presetClass="entr" presetSubtype="3" fill="hold" grpId="0" nodeType="clickEffect">
                                  <p:stCondLst>
                                    <p:cond delay="0"/>
                                  </p:stCondLst>
                                  <p:childTnLst>
                                    <p:set>
                                      <p:cBhvr>
                                        <p:cTn id="116" dur="1" fill="hold">
                                          <p:stCondLst>
                                            <p:cond delay="0"/>
                                          </p:stCondLst>
                                        </p:cTn>
                                        <p:tgtEl>
                                          <p:spTgt spid="1181856"/>
                                        </p:tgtEl>
                                        <p:attrNameLst>
                                          <p:attrName>style.visibility</p:attrName>
                                        </p:attrNameLst>
                                      </p:cBhvr>
                                      <p:to>
                                        <p:strVal val="visible"/>
                                      </p:to>
                                    </p:set>
                                    <p:anim calcmode="lin" valueType="num">
                                      <p:cBhvr additive="base">
                                        <p:cTn id="117" dur="500" fill="hold"/>
                                        <p:tgtEl>
                                          <p:spTgt spid="1181856"/>
                                        </p:tgtEl>
                                        <p:attrNameLst>
                                          <p:attrName>ppt_x</p:attrName>
                                        </p:attrNameLst>
                                      </p:cBhvr>
                                      <p:tavLst>
                                        <p:tav tm="0">
                                          <p:val>
                                            <p:strVal val="1+#ppt_w/2"/>
                                          </p:val>
                                        </p:tav>
                                        <p:tav tm="100000">
                                          <p:val>
                                            <p:strVal val="#ppt_x"/>
                                          </p:val>
                                        </p:tav>
                                      </p:tavLst>
                                    </p:anim>
                                    <p:anim calcmode="lin" valueType="num">
                                      <p:cBhvr additive="base">
                                        <p:cTn id="118" dur="500" fill="hold"/>
                                        <p:tgtEl>
                                          <p:spTgt spid="1181856"/>
                                        </p:tgtEl>
                                        <p:attrNameLst>
                                          <p:attrName>ppt_y</p:attrName>
                                        </p:attrNameLst>
                                      </p:cBhvr>
                                      <p:tavLst>
                                        <p:tav tm="0">
                                          <p:val>
                                            <p:strVal val="0-#ppt_h/2"/>
                                          </p:val>
                                        </p:tav>
                                        <p:tav tm="100000">
                                          <p:val>
                                            <p:strVal val="#ppt_y"/>
                                          </p:val>
                                        </p:tav>
                                      </p:tavLst>
                                    </p:anim>
                                  </p:childTnLst>
                                </p:cTn>
                              </p:par>
                              <p:par>
                                <p:cTn id="119" presetID="1" presetClass="entr" presetSubtype="0" fill="hold" grpId="0" nodeType="withEffect">
                                  <p:stCondLst>
                                    <p:cond delay="0"/>
                                  </p:stCondLst>
                                  <p:childTnLst>
                                    <p:set>
                                      <p:cBhvr>
                                        <p:cTn id="120" dur="1" fill="hold">
                                          <p:stCondLst>
                                            <p:cond delay="0"/>
                                          </p:stCondLst>
                                        </p:cTn>
                                        <p:tgtEl>
                                          <p:spTgt spid="11818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1839" grpId="0" animBg="1"/>
      <p:bldP spid="1181839" grpId="1" animBg="1"/>
      <p:bldP spid="1181840" grpId="0" animBg="1"/>
      <p:bldP spid="1181840" grpId="1" animBg="1"/>
      <p:bldP spid="1181841" grpId="0" animBg="1"/>
      <p:bldP spid="1181841" grpId="1" animBg="1"/>
      <p:bldP spid="1181842" grpId="0" animBg="1"/>
      <p:bldP spid="1181842" grpId="1" animBg="1"/>
      <p:bldP spid="1181843" grpId="0" animBg="1"/>
      <p:bldP spid="1181843" grpId="1" animBg="1"/>
      <p:bldP spid="1181844" grpId="0" animBg="1"/>
      <p:bldP spid="1181844" grpId="1" animBg="1"/>
      <p:bldP spid="1181845" grpId="0" animBg="1"/>
      <p:bldP spid="1181845" grpId="1" animBg="1"/>
      <p:bldP spid="1181846" grpId="0" animBg="1"/>
      <p:bldP spid="1181846" grpId="1" animBg="1"/>
      <p:bldP spid="1181847" grpId="0" animBg="1"/>
      <p:bldP spid="1181847" grpId="1" animBg="1"/>
      <p:bldP spid="1181848" grpId="0" animBg="1"/>
      <p:bldP spid="1181848" grpId="1" animBg="1"/>
      <p:bldP spid="1181849" grpId="0" animBg="1"/>
      <p:bldP spid="1181849" grpId="1" animBg="1"/>
      <p:bldP spid="1181850" grpId="0" animBg="1"/>
      <p:bldP spid="1181850" grpId="1" animBg="1"/>
      <p:bldP spid="1181851" grpId="0" animBg="1"/>
      <p:bldP spid="1181851" grpId="1" animBg="1"/>
      <p:bldP spid="1181852" grpId="0" animBg="1"/>
      <p:bldP spid="1181852" grpId="1" animBg="1"/>
      <p:bldP spid="1181853" grpId="0" animBg="1"/>
      <p:bldP spid="1181853" grpId="1" animBg="1"/>
      <p:bldP spid="1181854" grpId="0" animBg="1"/>
      <p:bldP spid="1181854" grpId="1" animBg="1"/>
      <p:bldP spid="1181856" grpId="0" animBg="1"/>
      <p:bldP spid="1181857" grpId="0" animBg="1"/>
      <p:bldP spid="1181858" grpId="0" animBg="1"/>
      <p:bldP spid="1181859"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ENIAC</a:t>
            </a:r>
            <a:endParaRPr lang="zh-CN" altLang="en-US"/>
          </a:p>
        </p:txBody>
      </p:sp>
      <p:sp>
        <p:nvSpPr>
          <p:cNvPr id="4" name="灯片编号占位符 3"/>
          <p:cNvSpPr>
            <a:spLocks noGrp="1"/>
          </p:cNvSpPr>
          <p:nvPr>
            <p:ph type="sldNum" sz="quarter" idx="11"/>
          </p:nvPr>
        </p:nvSpPr>
        <p:spPr/>
        <p:txBody>
          <a:bodyPr/>
          <a:lstStyle/>
          <a:p>
            <a:pPr>
              <a:defRPr/>
            </a:pPr>
            <a:fld id="{8C700AD2-48D6-4694-9AFC-F2D1E50529DC}" type="slidenum">
              <a:rPr lang="zh-CN" altLang="en-US" smtClean="0"/>
              <a:pPr>
                <a:defRPr/>
              </a:pPr>
              <a:t>13</a:t>
            </a:fld>
            <a:endParaRPr lang="en-US" altLang="zh-CN"/>
          </a:p>
        </p:txBody>
      </p:sp>
      <p:pic>
        <p:nvPicPr>
          <p:cNvPr id="183298" name="Picture 2"/>
          <p:cNvPicPr>
            <a:picLocks noChangeAspect="1" noChangeArrowheads="1"/>
          </p:cNvPicPr>
          <p:nvPr/>
        </p:nvPicPr>
        <p:blipFill>
          <a:blip r:embed="rId2" cstate="print"/>
          <a:srcRect/>
          <a:stretch>
            <a:fillRect/>
          </a:stretch>
        </p:blipFill>
        <p:spPr bwMode="auto">
          <a:xfrm>
            <a:off x="539552" y="692696"/>
            <a:ext cx="7684806" cy="5184576"/>
          </a:xfrm>
          <a:prstGeom prst="rect">
            <a:avLst/>
          </a:prstGeom>
          <a:ln>
            <a:noFill/>
          </a:ln>
          <a:effectLst>
            <a:softEdge rad="112500"/>
          </a:effectLst>
        </p:spPr>
      </p:pic>
      <p:sp>
        <p:nvSpPr>
          <p:cNvPr id="7" name="动作按钮: 上一张 6">
            <a:hlinkClick r:id="rId3" action="ppaction://hlinksldjump" highlightClick="1"/>
          </p:cNvPr>
          <p:cNvSpPr/>
          <p:nvPr/>
        </p:nvSpPr>
        <p:spPr bwMode="auto">
          <a:xfrm>
            <a:off x="8388424" y="260648"/>
            <a:ext cx="504056" cy="504056"/>
          </a:xfrm>
          <a:prstGeom prst="actionButtonReturn">
            <a:avLst/>
          </a:prstGeom>
          <a:ln>
            <a:headEnd type="none" w="med" len="med"/>
            <a:tailEnd type="triangle" w="med" len="lg"/>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5" name="文本框 4">
            <a:extLst>
              <a:ext uri="{FF2B5EF4-FFF2-40B4-BE49-F238E27FC236}">
                <a16:creationId xmlns:a16="http://schemas.microsoft.com/office/drawing/2014/main" id="{937D6757-89B2-480C-884E-DB923BB63CBD}"/>
              </a:ext>
            </a:extLst>
          </p:cNvPr>
          <p:cNvSpPr txBox="1"/>
          <p:nvPr/>
        </p:nvSpPr>
        <p:spPr>
          <a:xfrm>
            <a:off x="566984" y="4293096"/>
            <a:ext cx="4732478" cy="2308324"/>
          </a:xfrm>
          <a:prstGeom prst="rect">
            <a:avLst/>
          </a:prstGeom>
          <a:solidFill>
            <a:srgbClr val="FFFF99"/>
          </a:solidFill>
          <a:effectLst>
            <a:softEdge rad="63500"/>
          </a:effectLst>
        </p:spPr>
        <p:txBody>
          <a:bodyPr wrap="square" rtlCol="0">
            <a:spAutoFit/>
          </a:bodyPr>
          <a:lstStyle/>
          <a:p>
            <a:pPr marL="342900" indent="-342900" algn="l">
              <a:buClr>
                <a:srgbClr val="FF0066"/>
              </a:buClr>
              <a:buSzPct val="75000"/>
              <a:buFont typeface="Wingdings" panose="05000000000000000000" pitchFamily="2" charset="2"/>
              <a:buChar char="u"/>
            </a:pPr>
            <a:r>
              <a:rPr lang="en-US" altLang="zh-CN" dirty="0">
                <a:solidFill>
                  <a:srgbClr val="0000FF"/>
                </a:solidFill>
              </a:rPr>
              <a:t>17468</a:t>
            </a:r>
            <a:r>
              <a:rPr lang="zh-CN" altLang="en-US" dirty="0">
                <a:solidFill>
                  <a:srgbClr val="0000FF"/>
                </a:solidFill>
              </a:rPr>
              <a:t>个电子管</a:t>
            </a:r>
            <a:endParaRPr lang="en-US" altLang="zh-CN" dirty="0">
              <a:solidFill>
                <a:srgbClr val="0000FF"/>
              </a:solidFill>
            </a:endParaRPr>
          </a:p>
          <a:p>
            <a:pPr marL="342900" indent="-342900" algn="l">
              <a:buClr>
                <a:srgbClr val="FF0066"/>
              </a:buClr>
              <a:buSzPct val="75000"/>
              <a:buFont typeface="Wingdings" panose="05000000000000000000" pitchFamily="2" charset="2"/>
              <a:buChar char="u"/>
            </a:pPr>
            <a:r>
              <a:rPr lang="zh-CN" altLang="en-US" dirty="0">
                <a:solidFill>
                  <a:srgbClr val="0000FF"/>
                </a:solidFill>
              </a:rPr>
              <a:t>约</a:t>
            </a:r>
            <a:r>
              <a:rPr lang="en-US" altLang="zh-CN" dirty="0">
                <a:solidFill>
                  <a:srgbClr val="0000FF"/>
                </a:solidFill>
              </a:rPr>
              <a:t>10000</a:t>
            </a:r>
            <a:r>
              <a:rPr lang="zh-CN" altLang="en-US" dirty="0">
                <a:solidFill>
                  <a:srgbClr val="0000FF"/>
                </a:solidFill>
              </a:rPr>
              <a:t>个电容和</a:t>
            </a:r>
            <a:r>
              <a:rPr lang="en-US" altLang="zh-CN" dirty="0">
                <a:solidFill>
                  <a:srgbClr val="0000FF"/>
                </a:solidFill>
              </a:rPr>
              <a:t>70000</a:t>
            </a:r>
            <a:r>
              <a:rPr lang="zh-CN" altLang="en-US" dirty="0">
                <a:solidFill>
                  <a:srgbClr val="0000FF"/>
                </a:solidFill>
              </a:rPr>
              <a:t>个电阻</a:t>
            </a:r>
            <a:endParaRPr lang="en-US" altLang="zh-CN" dirty="0">
              <a:solidFill>
                <a:srgbClr val="0000FF"/>
              </a:solidFill>
            </a:endParaRPr>
          </a:p>
          <a:p>
            <a:pPr marL="342900" indent="-342900" algn="l">
              <a:buClr>
                <a:srgbClr val="FF0066"/>
              </a:buClr>
              <a:buSzPct val="75000"/>
              <a:buFont typeface="Wingdings" panose="05000000000000000000" pitchFamily="2" charset="2"/>
              <a:buChar char="u"/>
            </a:pPr>
            <a:r>
              <a:rPr lang="zh-CN" altLang="en-US" dirty="0">
                <a:solidFill>
                  <a:srgbClr val="0000FF"/>
                </a:solidFill>
              </a:rPr>
              <a:t>占地面积约</a:t>
            </a:r>
            <a:r>
              <a:rPr lang="en-US" altLang="zh-CN" dirty="0">
                <a:solidFill>
                  <a:srgbClr val="0000FF"/>
                </a:solidFill>
              </a:rPr>
              <a:t>167</a:t>
            </a:r>
            <a:r>
              <a:rPr lang="zh-CN" altLang="en-US" dirty="0">
                <a:solidFill>
                  <a:srgbClr val="0000FF"/>
                </a:solidFill>
              </a:rPr>
              <a:t>平方米</a:t>
            </a:r>
            <a:endParaRPr lang="en-US" altLang="zh-CN" dirty="0">
              <a:solidFill>
                <a:srgbClr val="0000FF"/>
              </a:solidFill>
            </a:endParaRPr>
          </a:p>
          <a:p>
            <a:pPr marL="342900" indent="-342900" algn="l">
              <a:buClr>
                <a:srgbClr val="FF0066"/>
              </a:buClr>
              <a:buSzPct val="75000"/>
              <a:buFont typeface="Wingdings" panose="05000000000000000000" pitchFamily="2" charset="2"/>
              <a:buChar char="u"/>
            </a:pPr>
            <a:r>
              <a:rPr lang="zh-CN" altLang="en-US" dirty="0">
                <a:solidFill>
                  <a:srgbClr val="0000FF"/>
                </a:solidFill>
              </a:rPr>
              <a:t>重</a:t>
            </a:r>
            <a:r>
              <a:rPr lang="en-US" altLang="zh-CN" dirty="0">
                <a:solidFill>
                  <a:srgbClr val="0000FF"/>
                </a:solidFill>
              </a:rPr>
              <a:t>30</a:t>
            </a:r>
            <a:r>
              <a:rPr lang="zh-CN" altLang="en-US" dirty="0">
                <a:solidFill>
                  <a:srgbClr val="0000FF"/>
                </a:solidFill>
              </a:rPr>
              <a:t>吨</a:t>
            </a:r>
            <a:endParaRPr lang="en-US" altLang="zh-CN" dirty="0">
              <a:solidFill>
                <a:srgbClr val="0000FF"/>
              </a:solidFill>
            </a:endParaRPr>
          </a:p>
          <a:p>
            <a:pPr marL="342900" indent="-342900" algn="l">
              <a:buClr>
                <a:srgbClr val="FF0066"/>
              </a:buClr>
              <a:buSzPct val="75000"/>
              <a:buFont typeface="Wingdings" panose="05000000000000000000" pitchFamily="2" charset="2"/>
              <a:buChar char="u"/>
            </a:pPr>
            <a:r>
              <a:rPr lang="zh-CN" altLang="en-US" dirty="0">
                <a:solidFill>
                  <a:srgbClr val="0000FF"/>
                </a:solidFill>
              </a:rPr>
              <a:t>功耗</a:t>
            </a:r>
            <a:r>
              <a:rPr lang="en-US" altLang="zh-CN" dirty="0">
                <a:solidFill>
                  <a:srgbClr val="0000FF"/>
                </a:solidFill>
              </a:rPr>
              <a:t>174</a:t>
            </a:r>
            <a:r>
              <a:rPr lang="zh-CN" altLang="en-US" dirty="0">
                <a:solidFill>
                  <a:srgbClr val="0000FF"/>
                </a:solidFill>
              </a:rPr>
              <a:t>千瓦</a:t>
            </a:r>
            <a:endParaRPr lang="en-US" altLang="zh-CN" dirty="0">
              <a:solidFill>
                <a:srgbClr val="0000FF"/>
              </a:solidFill>
            </a:endParaRPr>
          </a:p>
          <a:p>
            <a:pPr marL="342900" indent="-342900" algn="l">
              <a:buClr>
                <a:srgbClr val="FF0066"/>
              </a:buClr>
              <a:buSzPct val="75000"/>
              <a:buFont typeface="Wingdings" panose="05000000000000000000" pitchFamily="2" charset="2"/>
              <a:buChar char="u"/>
            </a:pPr>
            <a:r>
              <a:rPr lang="zh-CN" altLang="en-US" dirty="0">
                <a:solidFill>
                  <a:srgbClr val="0000FF"/>
                </a:solidFill>
              </a:rPr>
              <a:t>每秒能执行</a:t>
            </a:r>
            <a:r>
              <a:rPr lang="en-US" altLang="zh-CN" dirty="0">
                <a:solidFill>
                  <a:srgbClr val="0000FF"/>
                </a:solidFill>
              </a:rPr>
              <a:t>5000</a:t>
            </a:r>
            <a:r>
              <a:rPr lang="zh-CN" altLang="en-US" dirty="0">
                <a:solidFill>
                  <a:srgbClr val="0000FF"/>
                </a:solidFill>
              </a:rPr>
              <a:t>次加法运算</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4"/>
          <p:cNvSpPr>
            <a:spLocks noGrp="1"/>
          </p:cNvSpPr>
          <p:nvPr>
            <p:ph type="sldNum" sz="quarter" idx="11"/>
          </p:nvPr>
        </p:nvSpPr>
        <p:spPr>
          <a:noFill/>
        </p:spPr>
        <p:txBody>
          <a:bodyPr/>
          <a:lstStyle/>
          <a:p>
            <a:fld id="{48304948-543A-4D1F-BB35-F296AC3F400C}" type="slidenum">
              <a:rPr lang="zh-CN" altLang="en-US"/>
              <a:pPr/>
              <a:t>14</a:t>
            </a:fld>
            <a:endParaRPr lang="en-US" altLang="zh-CN"/>
          </a:p>
        </p:txBody>
      </p:sp>
      <p:sp>
        <p:nvSpPr>
          <p:cNvPr id="19459" name="Rectangle 2"/>
          <p:cNvSpPr>
            <a:spLocks noGrp="1" noChangeArrowheads="1"/>
          </p:cNvSpPr>
          <p:nvPr>
            <p:ph type="title"/>
          </p:nvPr>
        </p:nvSpPr>
        <p:spPr/>
        <p:txBody>
          <a:bodyPr/>
          <a:lstStyle/>
          <a:p>
            <a:pPr eaLnBrk="1" hangingPunct="1"/>
            <a:r>
              <a:rPr lang="zh-CN" altLang="en-US" dirty="0"/>
              <a:t>一、发展历史</a:t>
            </a:r>
          </a:p>
        </p:txBody>
      </p:sp>
      <p:sp>
        <p:nvSpPr>
          <p:cNvPr id="19460" name="Rectangle 3"/>
          <p:cNvSpPr>
            <a:spLocks noGrp="1" noChangeArrowheads="1"/>
          </p:cNvSpPr>
          <p:nvPr>
            <p:ph type="body" idx="1"/>
          </p:nvPr>
        </p:nvSpPr>
        <p:spPr>
          <a:xfrm>
            <a:off x="457200" y="568325"/>
            <a:ext cx="8362950" cy="6137275"/>
          </a:xfrm>
        </p:spPr>
        <p:txBody>
          <a:bodyPr/>
          <a:lstStyle/>
          <a:p>
            <a:pPr eaLnBrk="1" hangingPunct="1">
              <a:spcBef>
                <a:spcPts val="0"/>
              </a:spcBef>
            </a:pPr>
            <a:r>
              <a:rPr lang="zh-CN" altLang="en-US" dirty="0"/>
              <a:t>第</a:t>
            </a:r>
            <a:r>
              <a:rPr lang="en-US" altLang="zh-CN" dirty="0"/>
              <a:t>2</a:t>
            </a:r>
            <a:r>
              <a:rPr lang="zh-CN" altLang="en-US" dirty="0"/>
              <a:t>代</a:t>
            </a:r>
            <a:r>
              <a:rPr lang="en-US" altLang="zh-CN" dirty="0">
                <a:latin typeface="宋体" pitchFamily="2" charset="-122"/>
              </a:rPr>
              <a:t>(</a:t>
            </a:r>
            <a:r>
              <a:rPr lang="en-US" altLang="zh-CN" dirty="0"/>
              <a:t>1958</a:t>
            </a:r>
            <a:r>
              <a:rPr lang="zh-CN" altLang="en-US" dirty="0"/>
              <a:t>～</a:t>
            </a:r>
            <a:r>
              <a:rPr lang="en-US" altLang="zh-CN" dirty="0"/>
              <a:t>1964</a:t>
            </a:r>
            <a:r>
              <a:rPr lang="en-US" altLang="zh-CN" dirty="0">
                <a:latin typeface="宋体" pitchFamily="2" charset="-122"/>
              </a:rPr>
              <a:t>)</a:t>
            </a:r>
            <a:r>
              <a:rPr lang="zh-CN" altLang="en-US" dirty="0"/>
              <a:t>：</a:t>
            </a:r>
            <a:r>
              <a:rPr lang="zh-CN" altLang="en-US" dirty="0">
                <a:solidFill>
                  <a:srgbClr val="FF0000"/>
                </a:solidFill>
              </a:rPr>
              <a:t>晶体管</a:t>
            </a:r>
            <a:r>
              <a:rPr lang="zh-CN" altLang="en-US" dirty="0"/>
              <a:t>计算机</a:t>
            </a:r>
            <a:endParaRPr lang="en-US" altLang="zh-CN" dirty="0"/>
          </a:p>
          <a:p>
            <a:pPr marL="625475" lvl="1" indent="-268288" eaLnBrk="1" hangingPunct="1">
              <a:spcBef>
                <a:spcPts val="0"/>
              </a:spcBef>
            </a:pPr>
            <a:r>
              <a:rPr lang="zh-CN" altLang="en-US" sz="2400" dirty="0"/>
              <a:t>硬件：晶体管、磁芯存储器</a:t>
            </a:r>
            <a:endParaRPr lang="en-US" altLang="zh-CN" sz="2400" dirty="0"/>
          </a:p>
          <a:p>
            <a:pPr marL="625475" lvl="1" indent="-268288" eaLnBrk="1" hangingPunct="1">
              <a:spcBef>
                <a:spcPts val="0"/>
              </a:spcBef>
            </a:pPr>
            <a:r>
              <a:rPr lang="zh-CN" altLang="en-US" sz="2400" dirty="0"/>
              <a:t>软件：</a:t>
            </a:r>
            <a:endParaRPr lang="en-US" altLang="zh-CN" sz="2400" dirty="0"/>
          </a:p>
          <a:p>
            <a:pPr marL="895350" lvl="2" indent="-269875" eaLnBrk="1" hangingPunct="1">
              <a:spcBef>
                <a:spcPts val="0"/>
              </a:spcBef>
            </a:pPr>
            <a:r>
              <a:rPr lang="zh-CN" altLang="en-US" sz="2400" dirty="0"/>
              <a:t>采用</a:t>
            </a:r>
            <a:r>
              <a:rPr lang="zh-CN" altLang="en-US" sz="2400" dirty="0">
                <a:solidFill>
                  <a:srgbClr val="0000FF"/>
                </a:solidFill>
              </a:rPr>
              <a:t>监控程序</a:t>
            </a:r>
            <a:r>
              <a:rPr lang="zh-CN" altLang="en-US" sz="2400" dirty="0"/>
              <a:t>对计算机进行管理</a:t>
            </a:r>
            <a:endParaRPr lang="en-US" altLang="zh-CN" sz="2400" dirty="0"/>
          </a:p>
          <a:p>
            <a:pPr marL="895350" lvl="2" indent="-269875" eaLnBrk="1" hangingPunct="1">
              <a:spcBef>
                <a:spcPts val="0"/>
              </a:spcBef>
            </a:pPr>
            <a:r>
              <a:rPr lang="zh-CN" altLang="en-US" sz="2400" dirty="0"/>
              <a:t>开始使用</a:t>
            </a:r>
            <a:r>
              <a:rPr lang="zh-CN" altLang="en-US" sz="2400" dirty="0">
                <a:solidFill>
                  <a:srgbClr val="0000FF"/>
                </a:solidFill>
              </a:rPr>
              <a:t>高级语言</a:t>
            </a:r>
            <a:endParaRPr lang="en-US" altLang="zh-CN" sz="2400" dirty="0">
              <a:solidFill>
                <a:srgbClr val="0000FF"/>
              </a:solidFill>
            </a:endParaRPr>
          </a:p>
          <a:p>
            <a:pPr marL="625475" lvl="1" indent="-268288" eaLnBrk="1" hangingPunct="1">
              <a:spcBef>
                <a:spcPts val="0"/>
              </a:spcBef>
            </a:pPr>
            <a:r>
              <a:rPr lang="en-US" altLang="zh-CN" sz="2400" dirty="0"/>
              <a:t>1961</a:t>
            </a:r>
            <a:r>
              <a:rPr lang="zh-CN" altLang="en-US" sz="2400" dirty="0"/>
              <a:t>年，</a:t>
            </a:r>
            <a:r>
              <a:rPr lang="en-US" altLang="zh-CN" sz="2400" dirty="0"/>
              <a:t>DEC PDP-1 </a:t>
            </a:r>
            <a:r>
              <a:rPr lang="zh-CN" altLang="en-US" sz="2400" dirty="0"/>
              <a:t>小型计算机</a:t>
            </a:r>
            <a:endParaRPr lang="en-US" altLang="zh-CN" sz="2400" dirty="0"/>
          </a:p>
          <a:p>
            <a:pPr marL="895350" lvl="2" indent="-269875" eaLnBrk="1" hangingPunct="1">
              <a:spcBef>
                <a:spcPts val="0"/>
              </a:spcBef>
            </a:pPr>
            <a:r>
              <a:rPr lang="en-US" altLang="zh-CN" sz="2400" dirty="0"/>
              <a:t>4K</a:t>
            </a:r>
            <a:r>
              <a:rPr lang="zh-CN" altLang="en-US" sz="2400" dirty="0"/>
              <a:t>字主存，字长</a:t>
            </a:r>
            <a:r>
              <a:rPr lang="en-US" altLang="zh-CN" sz="2400" dirty="0"/>
              <a:t>18</a:t>
            </a:r>
            <a:r>
              <a:rPr lang="zh-CN" altLang="en-US" sz="2400" dirty="0"/>
              <a:t>位，每秒可执行</a:t>
            </a:r>
            <a:r>
              <a:rPr lang="en-US" altLang="zh-CN" sz="2400" dirty="0"/>
              <a:t>20</a:t>
            </a:r>
            <a:r>
              <a:rPr lang="zh-CN" altLang="en-US" sz="2400" dirty="0"/>
              <a:t>万条指令</a:t>
            </a:r>
            <a:endParaRPr lang="en-US" altLang="zh-CN" sz="2400" dirty="0"/>
          </a:p>
          <a:p>
            <a:pPr marL="895350" lvl="2" indent="-269875" eaLnBrk="1" hangingPunct="1">
              <a:spcBef>
                <a:spcPts val="0"/>
              </a:spcBef>
            </a:pPr>
            <a:r>
              <a:rPr lang="zh-CN" altLang="en-US" sz="2400" dirty="0"/>
              <a:t>性能是 </a:t>
            </a:r>
            <a:r>
              <a:rPr lang="en-US" altLang="zh-CN" sz="2400" dirty="0"/>
              <a:t>IBM 7090</a:t>
            </a:r>
            <a:r>
              <a:rPr lang="zh-CN" altLang="en-US" sz="2400" dirty="0"/>
              <a:t>（当时最快的计算机）的一半，</a:t>
            </a:r>
            <a:br>
              <a:rPr lang="en-US" altLang="zh-CN" sz="2400" dirty="0"/>
            </a:br>
            <a:r>
              <a:rPr lang="zh-CN" altLang="en-US" sz="2400" dirty="0"/>
              <a:t>但价格不到 </a:t>
            </a:r>
            <a:r>
              <a:rPr lang="en-US" altLang="zh-CN" sz="2400" dirty="0"/>
              <a:t>IBM 7090 </a:t>
            </a:r>
            <a:r>
              <a:rPr lang="zh-CN" altLang="en-US" sz="2400" dirty="0"/>
              <a:t>的十分之一。</a:t>
            </a:r>
            <a:endParaRPr lang="en-US" altLang="zh-CN" sz="2400" dirty="0"/>
          </a:p>
          <a:p>
            <a:pPr marL="625475" lvl="1" indent="-268288" eaLnBrk="1" hangingPunct="1">
              <a:spcBef>
                <a:spcPts val="0"/>
              </a:spcBef>
            </a:pPr>
            <a:r>
              <a:rPr lang="en-US" altLang="zh-CN" sz="2400" dirty="0"/>
              <a:t>1962</a:t>
            </a:r>
            <a:r>
              <a:rPr lang="zh-CN" altLang="en-US" sz="2400" dirty="0"/>
              <a:t>年，</a:t>
            </a:r>
            <a:r>
              <a:rPr lang="en-US" altLang="zh-CN" sz="2400" dirty="0"/>
              <a:t>IBM 7094 </a:t>
            </a:r>
            <a:r>
              <a:rPr lang="zh-CN" altLang="en-US" sz="2400" dirty="0"/>
              <a:t>大型计算机</a:t>
            </a:r>
            <a:endParaRPr lang="en-US" altLang="zh-CN" sz="2400" dirty="0"/>
          </a:p>
          <a:p>
            <a:pPr marL="895350" lvl="2" indent="-269875" eaLnBrk="1" hangingPunct="1">
              <a:spcBef>
                <a:spcPts val="0"/>
              </a:spcBef>
            </a:pPr>
            <a:r>
              <a:rPr lang="zh-CN" altLang="en-US" sz="2400" dirty="0"/>
              <a:t>主频</a:t>
            </a:r>
            <a:r>
              <a:rPr lang="en-US" altLang="zh-CN" sz="2400" dirty="0"/>
              <a:t>500KHz</a:t>
            </a:r>
            <a:r>
              <a:rPr lang="zh-CN" altLang="en-US" sz="2400" dirty="0"/>
              <a:t>，主要用于科学计算</a:t>
            </a:r>
            <a:endParaRPr lang="en-US" altLang="zh-CN" sz="2400" dirty="0"/>
          </a:p>
          <a:p>
            <a:pPr marL="895350" lvl="2" indent="-269875" eaLnBrk="1" hangingPunct="1">
              <a:spcBef>
                <a:spcPts val="0"/>
              </a:spcBef>
            </a:pPr>
            <a:r>
              <a:rPr lang="zh-CN" altLang="en-US" sz="2400" dirty="0"/>
              <a:t>硬件实现浮点数运算、定点数乘法</a:t>
            </a:r>
            <a:r>
              <a:rPr lang="en-US" altLang="zh-CN" sz="2400" dirty="0"/>
              <a:t>/</a:t>
            </a:r>
            <a:r>
              <a:rPr lang="zh-CN" altLang="en-US" sz="2400" dirty="0"/>
              <a:t>除法运算</a:t>
            </a:r>
            <a:endParaRPr lang="en-US" altLang="zh-CN" sz="2400" dirty="0"/>
          </a:p>
          <a:p>
            <a:pPr marL="895350" lvl="2" indent="-269875" eaLnBrk="1" hangingPunct="1">
              <a:spcBef>
                <a:spcPts val="0"/>
              </a:spcBef>
            </a:pPr>
            <a:r>
              <a:rPr lang="zh-CN" altLang="en-US" sz="2400" dirty="0"/>
              <a:t>配有</a:t>
            </a:r>
            <a:r>
              <a:rPr lang="en-US" altLang="zh-CN" sz="2400" dirty="0"/>
              <a:t>32K</a:t>
            </a:r>
            <a:r>
              <a:rPr lang="zh-CN" altLang="en-US" sz="2400" dirty="0"/>
              <a:t>字（字长</a:t>
            </a:r>
            <a:r>
              <a:rPr lang="en-US" altLang="zh-CN" sz="2400" dirty="0"/>
              <a:t>36</a:t>
            </a:r>
            <a:r>
              <a:rPr lang="zh-CN" altLang="en-US" sz="2400" dirty="0"/>
              <a:t>位）的磁芯存储器</a:t>
            </a:r>
            <a:endParaRPr lang="en-US" altLang="zh-CN" sz="2400" dirty="0"/>
          </a:p>
          <a:p>
            <a:pPr marL="625475" lvl="1" indent="-268288" eaLnBrk="1" hangingPunct="1">
              <a:spcBef>
                <a:spcPts val="0"/>
              </a:spcBef>
            </a:pPr>
            <a:r>
              <a:rPr lang="en-US" altLang="zh-CN" sz="2400" dirty="0"/>
              <a:t>1964</a:t>
            </a:r>
            <a:r>
              <a:rPr lang="zh-CN" altLang="en-US" sz="2400" dirty="0"/>
              <a:t>年，</a:t>
            </a:r>
            <a:r>
              <a:rPr lang="en-US" altLang="zh-CN" sz="2400" dirty="0"/>
              <a:t>CDC 6600 </a:t>
            </a:r>
            <a:r>
              <a:rPr lang="zh-CN" altLang="en-US" sz="2400" dirty="0"/>
              <a:t>超级计算机</a:t>
            </a:r>
            <a:endParaRPr lang="en-US" altLang="zh-CN" sz="2400" dirty="0"/>
          </a:p>
          <a:p>
            <a:pPr marL="990600" lvl="2" indent="-268288" eaLnBrk="1" hangingPunct="1">
              <a:spcBef>
                <a:spcPts val="0"/>
              </a:spcBef>
            </a:pPr>
            <a:r>
              <a:rPr lang="zh-CN" altLang="en-US" sz="2400" dirty="0"/>
              <a:t>主频</a:t>
            </a:r>
            <a:r>
              <a:rPr lang="en-US" altLang="zh-CN" sz="2400" dirty="0"/>
              <a:t>10MHz</a:t>
            </a:r>
          </a:p>
          <a:p>
            <a:pPr marL="990600" lvl="2" indent="-268288" eaLnBrk="1" hangingPunct="1">
              <a:spcBef>
                <a:spcPts val="0"/>
              </a:spcBef>
            </a:pPr>
            <a:r>
              <a:rPr lang="zh-CN" altLang="en-US" sz="2400" dirty="0"/>
              <a:t>首次使用</a:t>
            </a:r>
            <a:r>
              <a:rPr lang="en-US" altLang="zh-CN" sz="2400" dirty="0"/>
              <a:t>CRT</a:t>
            </a:r>
            <a:r>
              <a:rPr lang="zh-CN" altLang="en-US" sz="2400" dirty="0"/>
              <a:t>显示器、氟里昂制冷剂冷却系统</a:t>
            </a:r>
          </a:p>
        </p:txBody>
      </p:sp>
      <p:sp>
        <p:nvSpPr>
          <p:cNvPr id="7" name="动作按钮: 信息 6">
            <a:hlinkClick r:id="rId3" action="ppaction://hlinksldjump" highlightClick="1"/>
          </p:cNvPr>
          <p:cNvSpPr/>
          <p:nvPr/>
        </p:nvSpPr>
        <p:spPr bwMode="auto">
          <a:xfrm>
            <a:off x="7956376" y="1119786"/>
            <a:ext cx="432048" cy="432048"/>
          </a:xfrm>
          <a:prstGeom prst="actionButtonInformation">
            <a:avLst/>
          </a:prstGeom>
          <a:ln>
            <a:headEnd type="none" w="med" len="med"/>
            <a:tailEnd type="triangle" w="med" len="lg"/>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60582939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IBM 7030</a:t>
            </a:r>
            <a:endParaRPr lang="zh-CN" altLang="en-US"/>
          </a:p>
        </p:txBody>
      </p:sp>
      <p:sp>
        <p:nvSpPr>
          <p:cNvPr id="3" name="内容占位符 2"/>
          <p:cNvSpPr>
            <a:spLocks noGrp="1"/>
          </p:cNvSpPr>
          <p:nvPr>
            <p:ph idx="1"/>
          </p:nvPr>
        </p:nvSpPr>
        <p:spPr>
          <a:xfrm>
            <a:off x="457200" y="5877272"/>
            <a:ext cx="8362950" cy="720080"/>
          </a:xfrm>
        </p:spPr>
        <p:txBody>
          <a:bodyPr/>
          <a:lstStyle/>
          <a:p>
            <a:endParaRPr lang="zh-CN" altLang="en-US"/>
          </a:p>
        </p:txBody>
      </p:sp>
      <p:sp>
        <p:nvSpPr>
          <p:cNvPr id="4" name="灯片编号占位符 3"/>
          <p:cNvSpPr>
            <a:spLocks noGrp="1"/>
          </p:cNvSpPr>
          <p:nvPr>
            <p:ph type="sldNum" sz="quarter" idx="11"/>
          </p:nvPr>
        </p:nvSpPr>
        <p:spPr/>
        <p:txBody>
          <a:bodyPr/>
          <a:lstStyle/>
          <a:p>
            <a:pPr>
              <a:defRPr/>
            </a:pPr>
            <a:fld id="{8C700AD2-48D6-4694-9AFC-F2D1E50529DC}" type="slidenum">
              <a:rPr lang="zh-CN" altLang="en-US" smtClean="0"/>
              <a:pPr>
                <a:defRPr/>
              </a:pPr>
              <a:t>15</a:t>
            </a:fld>
            <a:endParaRPr lang="en-US" altLang="zh-CN"/>
          </a:p>
        </p:txBody>
      </p:sp>
      <p:pic>
        <p:nvPicPr>
          <p:cNvPr id="184322" name="Picture 2"/>
          <p:cNvPicPr>
            <a:picLocks noChangeAspect="1" noChangeArrowheads="1"/>
          </p:cNvPicPr>
          <p:nvPr/>
        </p:nvPicPr>
        <p:blipFill>
          <a:blip r:embed="rId2" cstate="print"/>
          <a:srcRect/>
          <a:stretch>
            <a:fillRect/>
          </a:stretch>
        </p:blipFill>
        <p:spPr bwMode="auto">
          <a:xfrm>
            <a:off x="3635896" y="908720"/>
            <a:ext cx="5294479" cy="4104456"/>
          </a:xfrm>
          <a:prstGeom prst="rect">
            <a:avLst/>
          </a:prstGeom>
          <a:ln>
            <a:noFill/>
          </a:ln>
          <a:effectLst>
            <a:softEdge rad="112500"/>
          </a:effectLst>
        </p:spPr>
      </p:pic>
      <p:pic>
        <p:nvPicPr>
          <p:cNvPr id="184323" name="Picture 3"/>
          <p:cNvPicPr>
            <a:picLocks noChangeAspect="1" noChangeArrowheads="1"/>
          </p:cNvPicPr>
          <p:nvPr/>
        </p:nvPicPr>
        <p:blipFill>
          <a:blip r:embed="rId3" cstate="print"/>
          <a:srcRect/>
          <a:stretch>
            <a:fillRect/>
          </a:stretch>
        </p:blipFill>
        <p:spPr bwMode="auto">
          <a:xfrm>
            <a:off x="251520" y="2420888"/>
            <a:ext cx="3850813" cy="2963914"/>
          </a:xfrm>
          <a:prstGeom prst="rect">
            <a:avLst/>
          </a:prstGeom>
          <a:ln>
            <a:noFill/>
          </a:ln>
          <a:effectLst>
            <a:softEdge rad="112500"/>
          </a:effectLst>
        </p:spPr>
      </p:pic>
      <p:sp>
        <p:nvSpPr>
          <p:cNvPr id="8" name="内容占位符 2"/>
          <p:cNvSpPr txBox="1">
            <a:spLocks/>
          </p:cNvSpPr>
          <p:nvPr/>
        </p:nvSpPr>
        <p:spPr bwMode="auto">
          <a:xfrm>
            <a:off x="323528" y="2132856"/>
            <a:ext cx="3312368" cy="432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lgn="l" eaLnBrk="0" hangingPunct="0">
              <a:spcBef>
                <a:spcPct val="20000"/>
              </a:spcBef>
              <a:buClr>
                <a:schemeClr val="bg2"/>
              </a:buClr>
              <a:buSzPct val="75000"/>
            </a:pPr>
            <a:r>
              <a:rPr lang="en-US" altLang="zh-CN" sz="1800" kern="0" dirty="0">
                <a:latin typeface="+mn-lt"/>
                <a:ea typeface="+mn-ea"/>
              </a:rPr>
              <a:t>IBM 7030 Stretch circuit board</a:t>
            </a:r>
            <a:endParaRPr kumimoji="0" lang="zh-CN" altLang="en-US" sz="1800" b="1" i="0" u="none" strike="noStrike" kern="0" cap="none" spc="0" normalizeH="0" baseline="0" noProof="0" dirty="0">
              <a:ln>
                <a:noFill/>
              </a:ln>
              <a:solidFill>
                <a:schemeClr val="tx1"/>
              </a:solidFill>
              <a:effectLst/>
              <a:uLnTx/>
              <a:uFillTx/>
              <a:latin typeface="+mn-lt"/>
              <a:ea typeface="+mn-ea"/>
              <a:cs typeface="+mn-cs"/>
            </a:endParaRPr>
          </a:p>
        </p:txBody>
      </p:sp>
      <p:sp>
        <p:nvSpPr>
          <p:cNvPr id="9" name="内容占位符 2"/>
          <p:cNvSpPr txBox="1">
            <a:spLocks/>
          </p:cNvSpPr>
          <p:nvPr/>
        </p:nvSpPr>
        <p:spPr bwMode="auto">
          <a:xfrm>
            <a:off x="4067944" y="4869160"/>
            <a:ext cx="4680520" cy="432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Clr>
                <a:schemeClr val="bg2"/>
              </a:buClr>
              <a:buSzPct val="75000"/>
            </a:pPr>
            <a:r>
              <a:rPr lang="en-US" altLang="zh-CN" sz="1800" kern="0">
                <a:latin typeface="+mn-lt"/>
                <a:ea typeface="+mn-ea"/>
              </a:rPr>
              <a:t>The IBM 7030 System Operator's Console</a:t>
            </a:r>
            <a:endParaRPr kumimoji="0" lang="zh-CN" altLang="en-US" sz="1800" b="1" i="0" u="none" strike="noStrike" kern="0" cap="none" spc="0" normalizeH="0" baseline="0" noProof="0">
              <a:ln>
                <a:noFill/>
              </a:ln>
              <a:solidFill>
                <a:schemeClr val="tx1"/>
              </a:solidFill>
              <a:effectLst/>
              <a:uLnTx/>
              <a:uFillTx/>
              <a:latin typeface="+mn-lt"/>
              <a:ea typeface="+mn-ea"/>
              <a:cs typeface="+mn-cs"/>
            </a:endParaRPr>
          </a:p>
        </p:txBody>
      </p:sp>
      <p:sp>
        <p:nvSpPr>
          <p:cNvPr id="10" name="动作按钮: 上一张 9">
            <a:hlinkClick r:id="rId4" action="ppaction://hlinksldjump" highlightClick="1"/>
          </p:cNvPr>
          <p:cNvSpPr/>
          <p:nvPr/>
        </p:nvSpPr>
        <p:spPr bwMode="auto">
          <a:xfrm>
            <a:off x="8388424" y="260648"/>
            <a:ext cx="504056" cy="504056"/>
          </a:xfrm>
          <a:prstGeom prst="actionButtonReturn">
            <a:avLst/>
          </a:prstGeom>
          <a:ln>
            <a:headEnd type="none" w="med" len="med"/>
            <a:tailEnd type="triangle" w="med" len="lg"/>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4"/>
          <p:cNvSpPr>
            <a:spLocks noGrp="1"/>
          </p:cNvSpPr>
          <p:nvPr>
            <p:ph type="sldNum" sz="quarter" idx="11"/>
          </p:nvPr>
        </p:nvSpPr>
        <p:spPr>
          <a:noFill/>
        </p:spPr>
        <p:txBody>
          <a:bodyPr/>
          <a:lstStyle/>
          <a:p>
            <a:fld id="{48304948-543A-4D1F-BB35-F296AC3F400C}" type="slidenum">
              <a:rPr lang="zh-CN" altLang="en-US"/>
              <a:pPr/>
              <a:t>16</a:t>
            </a:fld>
            <a:endParaRPr lang="en-US" altLang="zh-CN"/>
          </a:p>
        </p:txBody>
      </p:sp>
      <p:sp>
        <p:nvSpPr>
          <p:cNvPr id="19459" name="Rectangle 2"/>
          <p:cNvSpPr>
            <a:spLocks noGrp="1" noChangeArrowheads="1"/>
          </p:cNvSpPr>
          <p:nvPr>
            <p:ph type="title"/>
          </p:nvPr>
        </p:nvSpPr>
        <p:spPr/>
        <p:txBody>
          <a:bodyPr/>
          <a:lstStyle/>
          <a:p>
            <a:pPr eaLnBrk="1" hangingPunct="1"/>
            <a:r>
              <a:rPr lang="zh-CN" altLang="en-US" dirty="0"/>
              <a:t>一、发展历史</a:t>
            </a:r>
          </a:p>
        </p:txBody>
      </p:sp>
      <p:sp>
        <p:nvSpPr>
          <p:cNvPr id="19460" name="Rectangle 3"/>
          <p:cNvSpPr>
            <a:spLocks noGrp="1" noChangeArrowheads="1"/>
          </p:cNvSpPr>
          <p:nvPr>
            <p:ph type="body" idx="1"/>
          </p:nvPr>
        </p:nvSpPr>
        <p:spPr>
          <a:xfrm>
            <a:off x="457200" y="568325"/>
            <a:ext cx="8362950" cy="6137275"/>
          </a:xfrm>
        </p:spPr>
        <p:txBody>
          <a:bodyPr/>
          <a:lstStyle/>
          <a:p>
            <a:pPr eaLnBrk="1" hangingPunct="1">
              <a:spcBef>
                <a:spcPts val="0"/>
              </a:spcBef>
            </a:pPr>
            <a:r>
              <a:rPr lang="zh-CN" altLang="en-US" dirty="0"/>
              <a:t>第</a:t>
            </a:r>
            <a:r>
              <a:rPr lang="en-US" altLang="zh-CN" dirty="0"/>
              <a:t>3</a:t>
            </a:r>
            <a:r>
              <a:rPr lang="zh-CN" altLang="en-US" dirty="0"/>
              <a:t>代</a:t>
            </a:r>
            <a:r>
              <a:rPr lang="en-US" altLang="zh-CN" dirty="0">
                <a:latin typeface="宋体" pitchFamily="2" charset="-122"/>
              </a:rPr>
              <a:t>(</a:t>
            </a:r>
            <a:r>
              <a:rPr lang="en-US" altLang="zh-CN" dirty="0"/>
              <a:t>1965</a:t>
            </a:r>
            <a:r>
              <a:rPr lang="zh-CN" altLang="en-US" dirty="0"/>
              <a:t>～</a:t>
            </a:r>
            <a:r>
              <a:rPr lang="en-US" altLang="zh-CN" dirty="0"/>
              <a:t>1971</a:t>
            </a:r>
            <a:r>
              <a:rPr lang="en-US" altLang="zh-CN" dirty="0">
                <a:latin typeface="宋体" pitchFamily="2" charset="-122"/>
              </a:rPr>
              <a:t>)</a:t>
            </a:r>
            <a:r>
              <a:rPr lang="zh-CN" altLang="en-US" dirty="0"/>
              <a:t>：</a:t>
            </a:r>
            <a:r>
              <a:rPr lang="zh-CN" altLang="en-US" dirty="0">
                <a:solidFill>
                  <a:srgbClr val="FF0000"/>
                </a:solidFill>
              </a:rPr>
              <a:t>中小规模</a:t>
            </a:r>
            <a:r>
              <a:rPr lang="zh-CN" altLang="en-US" dirty="0">
                <a:solidFill>
                  <a:srgbClr val="0000FF"/>
                </a:solidFill>
              </a:rPr>
              <a:t>集成电路</a:t>
            </a:r>
            <a:r>
              <a:rPr lang="zh-CN" altLang="en-US" dirty="0"/>
              <a:t>计算机</a:t>
            </a:r>
            <a:endParaRPr lang="en-US" altLang="zh-CN" dirty="0"/>
          </a:p>
          <a:p>
            <a:pPr lvl="1" eaLnBrk="1" hangingPunct="1">
              <a:spcBef>
                <a:spcPts val="0"/>
              </a:spcBef>
            </a:pPr>
            <a:r>
              <a:rPr lang="zh-CN" altLang="en-US" sz="2400" dirty="0"/>
              <a:t>硬件：小</a:t>
            </a:r>
            <a:r>
              <a:rPr lang="en-US" altLang="zh-CN" sz="2400" dirty="0"/>
              <a:t>/</a:t>
            </a:r>
            <a:r>
              <a:rPr lang="zh-CN" altLang="en-US" sz="2400" dirty="0"/>
              <a:t>中规模集成电路芯片、多层</a:t>
            </a:r>
            <a:r>
              <a:rPr lang="en-US" altLang="zh-CN" sz="2400" dirty="0"/>
              <a:t>PCB</a:t>
            </a:r>
            <a:r>
              <a:rPr lang="zh-CN" altLang="en-US" sz="2400" dirty="0"/>
              <a:t>、磁芯存储器</a:t>
            </a:r>
            <a:br>
              <a:rPr lang="en-US" altLang="zh-CN" sz="2400" dirty="0"/>
            </a:br>
            <a:r>
              <a:rPr lang="en-US" altLang="zh-CN" sz="2400" dirty="0"/>
              <a:t>—— </a:t>
            </a:r>
            <a:r>
              <a:rPr lang="zh-CN" altLang="en-US" sz="2400" dirty="0"/>
              <a:t>更高的可靠性、更小的体积、更低的成本</a:t>
            </a:r>
            <a:endParaRPr lang="en-US" altLang="zh-CN" sz="2400" dirty="0"/>
          </a:p>
          <a:p>
            <a:pPr lvl="1" eaLnBrk="1" hangingPunct="1">
              <a:spcBef>
                <a:spcPts val="0"/>
              </a:spcBef>
            </a:pPr>
            <a:r>
              <a:rPr lang="zh-CN" altLang="en-US" sz="2400" dirty="0"/>
              <a:t>软件：</a:t>
            </a:r>
            <a:endParaRPr lang="en-US" altLang="zh-CN" sz="2400" dirty="0"/>
          </a:p>
          <a:p>
            <a:pPr lvl="2" eaLnBrk="1" hangingPunct="1">
              <a:spcBef>
                <a:spcPts val="0"/>
              </a:spcBef>
            </a:pPr>
            <a:r>
              <a:rPr lang="zh-CN" altLang="en-US" sz="2400" dirty="0"/>
              <a:t>高级语言</a:t>
            </a:r>
            <a:endParaRPr lang="en-US" altLang="zh-CN" sz="2400" dirty="0"/>
          </a:p>
          <a:p>
            <a:pPr lvl="2" eaLnBrk="1" hangingPunct="1">
              <a:spcBef>
                <a:spcPts val="0"/>
              </a:spcBef>
            </a:pPr>
            <a:r>
              <a:rPr lang="zh-CN" altLang="en-US" sz="2400" dirty="0"/>
              <a:t>分时操作系统 </a:t>
            </a:r>
            <a:r>
              <a:rPr lang="en-US" altLang="zh-CN" sz="2400" dirty="0"/>
              <a:t>—— </a:t>
            </a:r>
            <a:r>
              <a:rPr lang="zh-CN" altLang="en-US" sz="2400" dirty="0"/>
              <a:t>分时共享、多道程序处理</a:t>
            </a:r>
            <a:endParaRPr lang="en-US" altLang="zh-CN" sz="2400" dirty="0"/>
          </a:p>
          <a:p>
            <a:pPr lvl="1" eaLnBrk="1" hangingPunct="1">
              <a:spcBef>
                <a:spcPts val="0"/>
              </a:spcBef>
            </a:pPr>
            <a:r>
              <a:rPr lang="en-US" altLang="zh-CN" sz="2400" dirty="0"/>
              <a:t>1964</a:t>
            </a:r>
            <a:r>
              <a:rPr lang="zh-CN" altLang="en-US" sz="2400" dirty="0"/>
              <a:t>年，</a:t>
            </a:r>
            <a:r>
              <a:rPr lang="en-US" altLang="zh-CN" sz="2400" dirty="0"/>
              <a:t>IBM System/360 </a:t>
            </a:r>
            <a:r>
              <a:rPr lang="zh-CN" altLang="en-US" sz="2400" dirty="0"/>
              <a:t>系列大型计算机</a:t>
            </a:r>
            <a:endParaRPr lang="en-US" altLang="zh-CN" sz="2400" dirty="0"/>
          </a:p>
          <a:p>
            <a:pPr lvl="2" eaLnBrk="1" hangingPunct="1">
              <a:spcBef>
                <a:spcPts val="0"/>
              </a:spcBef>
            </a:pPr>
            <a:r>
              <a:rPr lang="zh-CN" altLang="en-US" sz="2400" dirty="0"/>
              <a:t>提出</a:t>
            </a:r>
            <a:r>
              <a:rPr lang="zh-CN" altLang="en-US" sz="2400" dirty="0">
                <a:solidFill>
                  <a:srgbClr val="D60093"/>
                </a:solidFill>
              </a:rPr>
              <a:t>系列机</a:t>
            </a:r>
            <a:r>
              <a:rPr lang="zh-CN" altLang="en-US" sz="2400" dirty="0"/>
              <a:t>的概念</a:t>
            </a:r>
            <a:endParaRPr lang="en-US" altLang="zh-CN" sz="2400" dirty="0"/>
          </a:p>
          <a:p>
            <a:pPr lvl="2" eaLnBrk="1" hangingPunct="1">
              <a:spcBef>
                <a:spcPts val="0"/>
              </a:spcBef>
            </a:pPr>
            <a:r>
              <a:rPr lang="zh-CN" altLang="en-US" sz="2400" dirty="0">
                <a:solidFill>
                  <a:srgbClr val="D60093"/>
                </a:solidFill>
              </a:rPr>
              <a:t>系列机</a:t>
            </a:r>
            <a:r>
              <a:rPr lang="zh-CN" altLang="en-US" sz="2400" dirty="0"/>
              <a:t>高端型号具有更高的</a:t>
            </a:r>
            <a:r>
              <a:rPr lang="zh-CN" altLang="en-US" sz="2400" dirty="0">
                <a:solidFill>
                  <a:srgbClr val="0000FF"/>
                </a:solidFill>
              </a:rPr>
              <a:t>速度</a:t>
            </a:r>
            <a:r>
              <a:rPr lang="zh-CN" altLang="en-US" sz="2400" dirty="0"/>
              <a:t>、更多的</a:t>
            </a:r>
            <a:r>
              <a:rPr lang="en-US" altLang="zh-CN" sz="2400" dirty="0">
                <a:solidFill>
                  <a:srgbClr val="0000FF"/>
                </a:solidFill>
              </a:rPr>
              <a:t>I/O</a:t>
            </a:r>
            <a:r>
              <a:rPr lang="zh-CN" altLang="en-US" sz="2400" dirty="0">
                <a:solidFill>
                  <a:srgbClr val="0000FF"/>
                </a:solidFill>
              </a:rPr>
              <a:t>端口数</a:t>
            </a:r>
            <a:r>
              <a:rPr lang="zh-CN" altLang="en-US" sz="2400" dirty="0"/>
              <a:t>、更大的</a:t>
            </a:r>
            <a:r>
              <a:rPr lang="zh-CN" altLang="en-US" sz="2400" dirty="0">
                <a:solidFill>
                  <a:srgbClr val="0000FF"/>
                </a:solidFill>
              </a:rPr>
              <a:t>内存容量</a:t>
            </a:r>
            <a:r>
              <a:rPr lang="zh-CN" altLang="en-US" sz="2400" dirty="0"/>
              <a:t>、更高的</a:t>
            </a:r>
            <a:r>
              <a:rPr lang="zh-CN" altLang="en-US" sz="2400" dirty="0">
                <a:solidFill>
                  <a:srgbClr val="0000FF"/>
                </a:solidFill>
              </a:rPr>
              <a:t>成本</a:t>
            </a:r>
            <a:r>
              <a:rPr lang="zh-CN" altLang="en-US" sz="2400" dirty="0"/>
              <a:t>。</a:t>
            </a:r>
            <a:endParaRPr lang="en-US" altLang="zh-CN" sz="2400" dirty="0"/>
          </a:p>
          <a:p>
            <a:pPr lvl="1" eaLnBrk="1" hangingPunct="1">
              <a:spcBef>
                <a:spcPts val="0"/>
              </a:spcBef>
            </a:pPr>
            <a:r>
              <a:rPr lang="en-US" altLang="zh-CN" sz="2400" dirty="0"/>
              <a:t>1965</a:t>
            </a:r>
            <a:r>
              <a:rPr lang="zh-CN" altLang="en-US" sz="2400" dirty="0"/>
              <a:t>年，</a:t>
            </a:r>
            <a:r>
              <a:rPr lang="en-US" altLang="zh-CN" sz="2400" dirty="0"/>
              <a:t>DEC PDP-8 </a:t>
            </a:r>
            <a:r>
              <a:rPr lang="zh-CN" altLang="en-US" sz="2400" dirty="0"/>
              <a:t>小型计算机</a:t>
            </a:r>
            <a:endParaRPr lang="en-US" altLang="zh-CN" sz="2400" dirty="0"/>
          </a:p>
          <a:p>
            <a:pPr lvl="2" eaLnBrk="1" hangingPunct="1">
              <a:spcBef>
                <a:spcPts val="0"/>
              </a:spcBef>
            </a:pPr>
            <a:r>
              <a:rPr lang="zh-CN" altLang="en-US" sz="2400" dirty="0"/>
              <a:t>字长</a:t>
            </a:r>
            <a:r>
              <a:rPr lang="en-US" altLang="zh-CN" sz="2400" dirty="0"/>
              <a:t>12</a:t>
            </a:r>
            <a:r>
              <a:rPr lang="zh-CN" altLang="en-US" sz="2400" dirty="0"/>
              <a:t>位，首次使用了</a:t>
            </a:r>
            <a:r>
              <a:rPr lang="en-US" altLang="zh-CN" sz="2400" dirty="0" err="1"/>
              <a:t>Onmibus</a:t>
            </a:r>
            <a:r>
              <a:rPr lang="zh-CN" altLang="en-US" sz="2400" dirty="0"/>
              <a:t>单</a:t>
            </a:r>
            <a:r>
              <a:rPr lang="zh-CN" altLang="en-US" sz="2400" dirty="0">
                <a:solidFill>
                  <a:srgbClr val="D60093"/>
                </a:solidFill>
              </a:rPr>
              <a:t>总线</a:t>
            </a:r>
            <a:r>
              <a:rPr lang="zh-CN" altLang="en-US" sz="2400" dirty="0"/>
              <a:t>结构</a:t>
            </a:r>
            <a:endParaRPr lang="en-US" altLang="zh-CN" sz="2400" dirty="0"/>
          </a:p>
          <a:p>
            <a:pPr lvl="2" eaLnBrk="1" hangingPunct="1">
              <a:spcBef>
                <a:spcPts val="0"/>
              </a:spcBef>
            </a:pPr>
            <a:r>
              <a:rPr lang="zh-CN" altLang="en-US" sz="2400" dirty="0"/>
              <a:t>创造了</a:t>
            </a:r>
            <a:r>
              <a:rPr lang="zh-CN" altLang="en-US" sz="2400" dirty="0">
                <a:solidFill>
                  <a:srgbClr val="D60093"/>
                </a:solidFill>
              </a:rPr>
              <a:t>小型机</a:t>
            </a:r>
            <a:r>
              <a:rPr lang="zh-CN" altLang="en-US" sz="2400" dirty="0"/>
              <a:t>的概念，并领导了数十亿美元的产业</a:t>
            </a:r>
            <a:endParaRPr lang="en-US" altLang="zh-CN" sz="2400" dirty="0"/>
          </a:p>
          <a:p>
            <a:pPr lvl="1" eaLnBrk="1" hangingPunct="1">
              <a:spcBef>
                <a:spcPts val="0"/>
              </a:spcBef>
            </a:pPr>
            <a:r>
              <a:rPr lang="en-US" altLang="zh-CN" sz="2400" dirty="0"/>
              <a:t>1970</a:t>
            </a:r>
            <a:r>
              <a:rPr lang="zh-CN" altLang="en-US" sz="2400" dirty="0"/>
              <a:t>年，</a:t>
            </a:r>
            <a:r>
              <a:rPr lang="en-US" altLang="zh-CN" sz="2400" dirty="0"/>
              <a:t>DEC PDP-11 </a:t>
            </a:r>
            <a:r>
              <a:rPr lang="zh-CN" altLang="en-US" sz="2400" dirty="0"/>
              <a:t>小型计算机</a:t>
            </a:r>
            <a:endParaRPr lang="en-US" altLang="zh-CN" sz="2400" dirty="0"/>
          </a:p>
          <a:p>
            <a:pPr lvl="2" eaLnBrk="1" hangingPunct="1">
              <a:spcBef>
                <a:spcPts val="0"/>
              </a:spcBef>
            </a:pPr>
            <a:r>
              <a:rPr lang="zh-CN" altLang="en-US" sz="2400" dirty="0"/>
              <a:t>字长</a:t>
            </a:r>
            <a:r>
              <a:rPr lang="en-US" altLang="zh-CN" sz="2400" dirty="0"/>
              <a:t>16</a:t>
            </a:r>
            <a:r>
              <a:rPr lang="zh-CN" altLang="en-US" sz="2400" dirty="0"/>
              <a:t>位，</a:t>
            </a:r>
            <a:r>
              <a:rPr lang="en-US" altLang="zh-CN" sz="2400" dirty="0"/>
              <a:t>32K</a:t>
            </a:r>
            <a:r>
              <a:rPr lang="zh-CN" altLang="en-US" sz="2400" dirty="0"/>
              <a:t>字的主存寻址空间</a:t>
            </a:r>
            <a:endParaRPr lang="en-US" altLang="zh-CN" sz="2400" dirty="0"/>
          </a:p>
          <a:p>
            <a:pPr lvl="2" eaLnBrk="1" hangingPunct="1">
              <a:spcBef>
                <a:spcPts val="0"/>
              </a:spcBef>
            </a:pPr>
            <a:r>
              <a:rPr lang="zh-CN" altLang="en-US" sz="2400" dirty="0"/>
              <a:t>是最早运行</a:t>
            </a:r>
            <a:r>
              <a:rPr lang="en-US" altLang="zh-CN" sz="2400" dirty="0">
                <a:solidFill>
                  <a:srgbClr val="008000"/>
                </a:solidFill>
              </a:rPr>
              <a:t>AT&amp;T UNIX</a:t>
            </a:r>
            <a:r>
              <a:rPr lang="zh-CN" altLang="en-US" sz="2400" dirty="0"/>
              <a:t>操作系统的计算机</a:t>
            </a:r>
          </a:p>
        </p:txBody>
      </p:sp>
    </p:spTree>
    <p:extLst>
      <p:ext uri="{BB962C8B-B14F-4D97-AF65-F5344CB8AC3E}">
        <p14:creationId xmlns:p14="http://schemas.microsoft.com/office/powerpoint/2010/main" val="55338018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4"/>
          <p:cNvSpPr>
            <a:spLocks noGrp="1"/>
          </p:cNvSpPr>
          <p:nvPr>
            <p:ph type="sldNum" sz="quarter" idx="11"/>
          </p:nvPr>
        </p:nvSpPr>
        <p:spPr>
          <a:noFill/>
        </p:spPr>
        <p:txBody>
          <a:bodyPr/>
          <a:lstStyle/>
          <a:p>
            <a:fld id="{48304948-543A-4D1F-BB35-F296AC3F400C}" type="slidenum">
              <a:rPr lang="zh-CN" altLang="en-US"/>
              <a:pPr/>
              <a:t>17</a:t>
            </a:fld>
            <a:endParaRPr lang="en-US" altLang="zh-CN"/>
          </a:p>
        </p:txBody>
      </p:sp>
      <p:sp>
        <p:nvSpPr>
          <p:cNvPr id="19459" name="Rectangle 2"/>
          <p:cNvSpPr>
            <a:spLocks noGrp="1" noChangeArrowheads="1"/>
          </p:cNvSpPr>
          <p:nvPr>
            <p:ph type="title"/>
          </p:nvPr>
        </p:nvSpPr>
        <p:spPr/>
        <p:txBody>
          <a:bodyPr/>
          <a:lstStyle/>
          <a:p>
            <a:pPr eaLnBrk="1" hangingPunct="1"/>
            <a:r>
              <a:rPr lang="zh-CN" altLang="en-US" dirty="0"/>
              <a:t>一、发展历史</a:t>
            </a:r>
          </a:p>
        </p:txBody>
      </p:sp>
      <p:sp>
        <p:nvSpPr>
          <p:cNvPr id="19460" name="Rectangle 3"/>
          <p:cNvSpPr>
            <a:spLocks noGrp="1" noChangeArrowheads="1"/>
          </p:cNvSpPr>
          <p:nvPr>
            <p:ph type="body" idx="1"/>
          </p:nvPr>
        </p:nvSpPr>
        <p:spPr>
          <a:xfrm>
            <a:off x="457200" y="568325"/>
            <a:ext cx="8362950" cy="6137275"/>
          </a:xfrm>
        </p:spPr>
        <p:txBody>
          <a:bodyPr/>
          <a:lstStyle/>
          <a:p>
            <a:pPr eaLnBrk="1" hangingPunct="1">
              <a:spcBef>
                <a:spcPts val="300"/>
              </a:spcBef>
            </a:pPr>
            <a:r>
              <a:rPr lang="zh-CN" altLang="en-US" dirty="0"/>
              <a:t>第</a:t>
            </a:r>
            <a:r>
              <a:rPr lang="en-US" altLang="zh-CN" dirty="0"/>
              <a:t>4</a:t>
            </a:r>
            <a:r>
              <a:rPr lang="zh-CN" altLang="en-US" dirty="0"/>
              <a:t>代</a:t>
            </a:r>
            <a:r>
              <a:rPr lang="en-US" altLang="zh-CN" dirty="0">
                <a:latin typeface="宋体" pitchFamily="2" charset="-122"/>
              </a:rPr>
              <a:t>(</a:t>
            </a:r>
            <a:r>
              <a:rPr lang="en-US" altLang="zh-CN" dirty="0"/>
              <a:t>1972</a:t>
            </a:r>
            <a:r>
              <a:rPr lang="zh-CN" altLang="en-US" dirty="0"/>
              <a:t>～</a:t>
            </a:r>
            <a:r>
              <a:rPr lang="en-US" altLang="zh-CN" dirty="0"/>
              <a:t>2010</a:t>
            </a:r>
            <a:r>
              <a:rPr lang="en-US" altLang="zh-CN" dirty="0">
                <a:latin typeface="宋体" pitchFamily="2" charset="-122"/>
              </a:rPr>
              <a:t>)</a:t>
            </a:r>
            <a:r>
              <a:rPr lang="zh-CN" altLang="en-US" dirty="0"/>
              <a:t>：</a:t>
            </a:r>
            <a:br>
              <a:rPr lang="en-US" altLang="zh-CN" dirty="0"/>
            </a:br>
            <a:r>
              <a:rPr lang="zh-CN" altLang="en-US" dirty="0">
                <a:solidFill>
                  <a:srgbClr val="FF0000"/>
                </a:solidFill>
              </a:rPr>
              <a:t>大规模</a:t>
            </a:r>
            <a:r>
              <a:rPr lang="zh-CN" altLang="en-US" dirty="0"/>
              <a:t>和</a:t>
            </a:r>
            <a:r>
              <a:rPr lang="zh-CN" altLang="en-US" dirty="0">
                <a:solidFill>
                  <a:srgbClr val="FF0000"/>
                </a:solidFill>
              </a:rPr>
              <a:t>超大规模</a:t>
            </a:r>
            <a:r>
              <a:rPr lang="zh-CN" altLang="en-US" dirty="0">
                <a:solidFill>
                  <a:srgbClr val="0000FF"/>
                </a:solidFill>
              </a:rPr>
              <a:t>集成电路</a:t>
            </a:r>
            <a:r>
              <a:rPr lang="zh-CN" altLang="en-US" dirty="0"/>
              <a:t>计算机</a:t>
            </a:r>
            <a:endParaRPr lang="en-US" altLang="zh-CN" dirty="0"/>
          </a:p>
          <a:p>
            <a:pPr lvl="1" eaLnBrk="1" hangingPunct="1">
              <a:spcBef>
                <a:spcPts val="300"/>
              </a:spcBef>
            </a:pPr>
            <a:r>
              <a:rPr lang="zh-CN" altLang="en-US" dirty="0"/>
              <a:t>硬件：</a:t>
            </a:r>
            <a:endParaRPr lang="en-US" altLang="zh-CN" dirty="0"/>
          </a:p>
          <a:p>
            <a:pPr lvl="2" eaLnBrk="1" hangingPunct="1">
              <a:spcBef>
                <a:spcPts val="300"/>
              </a:spcBef>
            </a:pPr>
            <a:r>
              <a:rPr lang="zh-CN" altLang="en-US" dirty="0"/>
              <a:t>存储器由</a:t>
            </a:r>
            <a:r>
              <a:rPr lang="zh-CN" altLang="en-US" dirty="0">
                <a:solidFill>
                  <a:srgbClr val="D60093"/>
                </a:solidFill>
              </a:rPr>
              <a:t>半导体存储器</a:t>
            </a:r>
            <a:r>
              <a:rPr lang="zh-CN" altLang="en-US" dirty="0"/>
              <a:t>来实现</a:t>
            </a:r>
            <a:endParaRPr lang="en-US" altLang="zh-CN" dirty="0"/>
          </a:p>
          <a:p>
            <a:pPr lvl="2" eaLnBrk="1" hangingPunct="1">
              <a:spcBef>
                <a:spcPts val="300"/>
              </a:spcBef>
            </a:pPr>
            <a:r>
              <a:rPr lang="zh-CN" altLang="en-US" dirty="0"/>
              <a:t>广泛使用</a:t>
            </a:r>
            <a:r>
              <a:rPr lang="zh-CN" altLang="en-US" dirty="0">
                <a:solidFill>
                  <a:srgbClr val="D60093"/>
                </a:solidFill>
              </a:rPr>
              <a:t>微处理器</a:t>
            </a:r>
            <a:endParaRPr lang="en-US" altLang="zh-CN" dirty="0">
              <a:solidFill>
                <a:srgbClr val="D60093"/>
              </a:solidFill>
            </a:endParaRPr>
          </a:p>
          <a:p>
            <a:pPr lvl="1" eaLnBrk="1" hangingPunct="1">
              <a:spcBef>
                <a:spcPts val="300"/>
              </a:spcBef>
            </a:pPr>
            <a:r>
              <a:rPr lang="zh-CN" altLang="en-US" dirty="0"/>
              <a:t>操作系统：</a:t>
            </a:r>
            <a:endParaRPr lang="en-US" altLang="zh-CN" dirty="0"/>
          </a:p>
          <a:p>
            <a:pPr lvl="2" eaLnBrk="1" hangingPunct="1">
              <a:spcBef>
                <a:spcPts val="300"/>
              </a:spcBef>
            </a:pPr>
            <a:r>
              <a:rPr lang="zh-CN" altLang="en-US" dirty="0"/>
              <a:t>微软公司的</a:t>
            </a:r>
            <a:r>
              <a:rPr lang="en-US" altLang="zh-CN" dirty="0"/>
              <a:t>DOS</a:t>
            </a:r>
            <a:r>
              <a:rPr lang="zh-CN" altLang="en-US" dirty="0"/>
              <a:t>、</a:t>
            </a:r>
            <a:r>
              <a:rPr lang="en-US" altLang="zh-CN" dirty="0"/>
              <a:t>Windows</a:t>
            </a:r>
          </a:p>
          <a:p>
            <a:pPr lvl="2" eaLnBrk="1" hangingPunct="1">
              <a:spcBef>
                <a:spcPts val="300"/>
              </a:spcBef>
            </a:pPr>
            <a:r>
              <a:rPr lang="zh-CN" altLang="en-US" dirty="0"/>
              <a:t>苹果公司的</a:t>
            </a:r>
            <a:r>
              <a:rPr lang="en-US" altLang="zh-CN" dirty="0"/>
              <a:t>Mac OS</a:t>
            </a:r>
          </a:p>
          <a:p>
            <a:pPr lvl="2" eaLnBrk="1" hangingPunct="1">
              <a:spcBef>
                <a:spcPts val="300"/>
              </a:spcBef>
            </a:pPr>
            <a:r>
              <a:rPr lang="en-US" altLang="zh-CN" dirty="0"/>
              <a:t>Unix</a:t>
            </a:r>
            <a:r>
              <a:rPr lang="zh-CN" altLang="en-US" dirty="0"/>
              <a:t>、</a:t>
            </a:r>
            <a:r>
              <a:rPr lang="en-US" altLang="zh-CN" dirty="0"/>
              <a:t>Linux</a:t>
            </a:r>
          </a:p>
          <a:p>
            <a:pPr lvl="1" eaLnBrk="1" hangingPunct="1">
              <a:spcBef>
                <a:spcPts val="300"/>
              </a:spcBef>
            </a:pPr>
            <a:r>
              <a:rPr lang="en-US" altLang="zh-CN" dirty="0"/>
              <a:t>1981</a:t>
            </a:r>
            <a:r>
              <a:rPr lang="zh-CN" altLang="en-US" dirty="0"/>
              <a:t>年，</a:t>
            </a:r>
            <a:r>
              <a:rPr lang="en-US" altLang="zh-CN" dirty="0"/>
              <a:t>IBM PC</a:t>
            </a:r>
          </a:p>
          <a:p>
            <a:pPr lvl="1" eaLnBrk="1" hangingPunct="1">
              <a:spcBef>
                <a:spcPts val="300"/>
              </a:spcBef>
            </a:pPr>
            <a:r>
              <a:rPr lang="en-US" altLang="zh-CN" dirty="0"/>
              <a:t>1983</a:t>
            </a:r>
            <a:r>
              <a:rPr lang="zh-CN" altLang="en-US" dirty="0"/>
              <a:t>年，</a:t>
            </a:r>
            <a:r>
              <a:rPr lang="en-US" altLang="zh-CN" dirty="0"/>
              <a:t>Apple Lisa</a:t>
            </a:r>
            <a:r>
              <a:rPr lang="zh-CN" altLang="en-US" dirty="0"/>
              <a:t>：图形界面</a:t>
            </a:r>
            <a:endParaRPr lang="en-US" altLang="zh-CN" dirty="0"/>
          </a:p>
          <a:p>
            <a:pPr lvl="1" eaLnBrk="1" hangingPunct="1">
              <a:spcBef>
                <a:spcPts val="300"/>
              </a:spcBef>
            </a:pPr>
            <a:r>
              <a:rPr lang="en-US" altLang="zh-CN" dirty="0"/>
              <a:t>1976</a:t>
            </a:r>
            <a:r>
              <a:rPr lang="zh-CN" altLang="en-US" dirty="0"/>
              <a:t>年，</a:t>
            </a:r>
            <a:r>
              <a:rPr lang="en-US" altLang="zh-CN" dirty="0"/>
              <a:t>Cray-1 </a:t>
            </a:r>
            <a:r>
              <a:rPr lang="zh-CN" altLang="en-US" dirty="0"/>
              <a:t>超级计算机</a:t>
            </a:r>
          </a:p>
        </p:txBody>
      </p:sp>
    </p:spTree>
    <p:extLst>
      <p:ext uri="{BB962C8B-B14F-4D97-AF65-F5344CB8AC3E}">
        <p14:creationId xmlns:p14="http://schemas.microsoft.com/office/powerpoint/2010/main" val="84285480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4"/>
          <p:cNvSpPr>
            <a:spLocks noGrp="1"/>
          </p:cNvSpPr>
          <p:nvPr>
            <p:ph type="sldNum" sz="quarter" idx="11"/>
          </p:nvPr>
        </p:nvSpPr>
        <p:spPr>
          <a:noFill/>
        </p:spPr>
        <p:txBody>
          <a:bodyPr/>
          <a:lstStyle/>
          <a:p>
            <a:fld id="{48304948-543A-4D1F-BB35-F296AC3F400C}" type="slidenum">
              <a:rPr lang="zh-CN" altLang="en-US"/>
              <a:pPr/>
              <a:t>18</a:t>
            </a:fld>
            <a:endParaRPr lang="en-US" altLang="zh-CN"/>
          </a:p>
        </p:txBody>
      </p:sp>
      <p:sp>
        <p:nvSpPr>
          <p:cNvPr id="19459" name="Rectangle 2"/>
          <p:cNvSpPr>
            <a:spLocks noGrp="1" noChangeArrowheads="1"/>
          </p:cNvSpPr>
          <p:nvPr>
            <p:ph type="title"/>
          </p:nvPr>
        </p:nvSpPr>
        <p:spPr/>
        <p:txBody>
          <a:bodyPr/>
          <a:lstStyle/>
          <a:p>
            <a:pPr eaLnBrk="1" hangingPunct="1"/>
            <a:r>
              <a:rPr lang="zh-CN" altLang="en-US" dirty="0"/>
              <a:t>一、发展历史</a:t>
            </a:r>
          </a:p>
        </p:txBody>
      </p:sp>
      <p:sp>
        <p:nvSpPr>
          <p:cNvPr id="19460" name="Rectangle 3"/>
          <p:cNvSpPr>
            <a:spLocks noGrp="1" noChangeArrowheads="1"/>
          </p:cNvSpPr>
          <p:nvPr>
            <p:ph type="body" idx="1"/>
          </p:nvPr>
        </p:nvSpPr>
        <p:spPr>
          <a:xfrm>
            <a:off x="457200" y="568325"/>
            <a:ext cx="8362950" cy="6137275"/>
          </a:xfrm>
        </p:spPr>
        <p:txBody>
          <a:bodyPr/>
          <a:lstStyle/>
          <a:p>
            <a:pPr eaLnBrk="1" hangingPunct="1">
              <a:spcBef>
                <a:spcPts val="300"/>
              </a:spcBef>
            </a:pPr>
            <a:r>
              <a:rPr lang="zh-CN" altLang="en-US" dirty="0"/>
              <a:t>第</a:t>
            </a:r>
            <a:r>
              <a:rPr lang="en-US" altLang="zh-CN" dirty="0"/>
              <a:t>5</a:t>
            </a:r>
            <a:r>
              <a:rPr lang="zh-CN" altLang="en-US" dirty="0"/>
              <a:t>代</a:t>
            </a:r>
            <a:r>
              <a:rPr lang="en-US" altLang="zh-CN" dirty="0">
                <a:latin typeface="宋体" pitchFamily="2" charset="-122"/>
              </a:rPr>
              <a:t>(</a:t>
            </a:r>
            <a:r>
              <a:rPr lang="en-US" altLang="zh-CN" dirty="0"/>
              <a:t>2010</a:t>
            </a:r>
            <a:r>
              <a:rPr lang="zh-CN" altLang="en-US" dirty="0"/>
              <a:t>～今</a:t>
            </a:r>
            <a:r>
              <a:rPr lang="en-US" altLang="zh-CN" dirty="0">
                <a:latin typeface="宋体" pitchFamily="2" charset="-122"/>
              </a:rPr>
              <a:t>)</a:t>
            </a:r>
            <a:r>
              <a:rPr lang="zh-CN" altLang="en-US" dirty="0"/>
              <a:t>：</a:t>
            </a:r>
            <a:r>
              <a:rPr lang="zh-CN" altLang="en-US" dirty="0">
                <a:solidFill>
                  <a:srgbClr val="FF0000"/>
                </a:solidFill>
              </a:rPr>
              <a:t>巨大规模</a:t>
            </a:r>
            <a:r>
              <a:rPr lang="zh-CN" altLang="en-US" dirty="0">
                <a:solidFill>
                  <a:srgbClr val="0000FF"/>
                </a:solidFill>
              </a:rPr>
              <a:t>集成电路</a:t>
            </a:r>
            <a:r>
              <a:rPr lang="zh-CN" altLang="en-US" dirty="0"/>
              <a:t>计算机</a:t>
            </a:r>
            <a:endParaRPr lang="en-US" altLang="zh-CN" dirty="0"/>
          </a:p>
          <a:p>
            <a:pPr marL="625475" lvl="1" indent="-268288" eaLnBrk="1" hangingPunct="1">
              <a:spcBef>
                <a:spcPts val="300"/>
              </a:spcBef>
            </a:pPr>
            <a:r>
              <a:rPr lang="zh-CN" altLang="en-US" sz="2400" dirty="0"/>
              <a:t>超大规模、超高速集成电路；多处理器、多核处理器。</a:t>
            </a:r>
          </a:p>
          <a:p>
            <a:pPr marL="625475" lvl="1" indent="-268288" eaLnBrk="1" hangingPunct="1">
              <a:spcBef>
                <a:spcPts val="300"/>
              </a:spcBef>
            </a:pPr>
            <a:r>
              <a:rPr lang="zh-CN" altLang="en-US" sz="2400" dirty="0"/>
              <a:t>在一个</a:t>
            </a:r>
            <a:r>
              <a:rPr lang="zh-CN" altLang="en-US" sz="2400" dirty="0">
                <a:solidFill>
                  <a:srgbClr val="008000"/>
                </a:solidFill>
              </a:rPr>
              <a:t>微处理器</a:t>
            </a:r>
            <a:r>
              <a:rPr lang="zh-CN" altLang="en-US" sz="2400" dirty="0"/>
              <a:t>芯片中，集成了多个</a:t>
            </a:r>
            <a:r>
              <a:rPr lang="en-US" altLang="zh-CN" sz="2400" dirty="0">
                <a:solidFill>
                  <a:srgbClr val="FF0066"/>
                </a:solidFill>
              </a:rPr>
              <a:t>CPU</a:t>
            </a:r>
            <a:r>
              <a:rPr lang="zh-CN" altLang="en-US" sz="2400" dirty="0">
                <a:solidFill>
                  <a:srgbClr val="FF0066"/>
                </a:solidFill>
              </a:rPr>
              <a:t>内核</a:t>
            </a:r>
            <a:r>
              <a:rPr lang="zh-CN" altLang="en-US" sz="2400" dirty="0"/>
              <a:t>、大容量的多级</a:t>
            </a:r>
            <a:r>
              <a:rPr lang="zh-CN" altLang="en-US" sz="2400" dirty="0">
                <a:solidFill>
                  <a:srgbClr val="FF0066"/>
                </a:solidFill>
              </a:rPr>
              <a:t>高速缓存</a:t>
            </a:r>
            <a:r>
              <a:rPr lang="zh-CN" altLang="en-US" sz="2400" dirty="0"/>
              <a:t>、多路</a:t>
            </a:r>
            <a:r>
              <a:rPr lang="zh-CN" altLang="en-US" sz="2400" dirty="0">
                <a:solidFill>
                  <a:srgbClr val="FF0066"/>
                </a:solidFill>
              </a:rPr>
              <a:t>内存控制器</a:t>
            </a:r>
            <a:r>
              <a:rPr lang="zh-CN" altLang="en-US" sz="2400" dirty="0"/>
              <a:t>、</a:t>
            </a:r>
            <a:r>
              <a:rPr lang="zh-CN" altLang="en-US" sz="2400" dirty="0">
                <a:solidFill>
                  <a:srgbClr val="FF0066"/>
                </a:solidFill>
              </a:rPr>
              <a:t>图形处理器</a:t>
            </a:r>
            <a:r>
              <a:rPr lang="zh-CN" altLang="en-US" sz="2400" dirty="0"/>
              <a:t>、多种</a:t>
            </a:r>
            <a:r>
              <a:rPr lang="zh-CN" altLang="en-US" sz="2400" dirty="0">
                <a:solidFill>
                  <a:srgbClr val="FF0066"/>
                </a:solidFill>
              </a:rPr>
              <a:t>高速总线与接口</a:t>
            </a:r>
            <a:r>
              <a:rPr lang="zh-CN" altLang="en-US" sz="2400" dirty="0"/>
              <a:t>，支持多通道大容量内存 </a:t>
            </a:r>
            <a:r>
              <a:rPr lang="en-US" altLang="zh-CN" sz="2400" dirty="0"/>
              <a:t>—— SoC</a:t>
            </a:r>
            <a:r>
              <a:rPr lang="zh-CN" altLang="en-US" sz="2400" dirty="0"/>
              <a:t>。</a:t>
            </a:r>
            <a:endParaRPr lang="en-US" altLang="zh-CN" sz="2400" dirty="0"/>
          </a:p>
          <a:p>
            <a:pPr marL="625475" lvl="1" indent="-268288" eaLnBrk="1" hangingPunct="1">
              <a:spcBef>
                <a:spcPts val="300"/>
              </a:spcBef>
            </a:pPr>
            <a:r>
              <a:rPr lang="zh-CN" altLang="en-US" sz="2400" dirty="0"/>
              <a:t>性能持续提升，</a:t>
            </a:r>
            <a:r>
              <a:rPr lang="zh-CN" altLang="en-US" sz="2400" dirty="0">
                <a:solidFill>
                  <a:srgbClr val="D60093"/>
                </a:solidFill>
              </a:rPr>
              <a:t>软件</a:t>
            </a:r>
            <a:r>
              <a:rPr lang="zh-CN" altLang="en-US" sz="2400" dirty="0"/>
              <a:t>和</a:t>
            </a:r>
            <a:r>
              <a:rPr lang="zh-CN" altLang="en-US" sz="2400" dirty="0">
                <a:solidFill>
                  <a:srgbClr val="D60093"/>
                </a:solidFill>
              </a:rPr>
              <a:t>通信</a:t>
            </a:r>
            <a:r>
              <a:rPr lang="zh-CN" altLang="en-US" sz="2400" dirty="0"/>
              <a:t>变得与硬件同等重要。</a:t>
            </a:r>
            <a:endParaRPr lang="en-US" altLang="zh-CN" sz="2400" dirty="0"/>
          </a:p>
          <a:p>
            <a:pPr marL="625475" lvl="1" indent="-268288" eaLnBrk="1" hangingPunct="1">
              <a:spcBef>
                <a:spcPts val="300"/>
              </a:spcBef>
            </a:pPr>
            <a:r>
              <a:rPr lang="zh-CN" altLang="en-US" sz="2400" dirty="0"/>
              <a:t>第</a:t>
            </a:r>
            <a:r>
              <a:rPr lang="en-US" altLang="zh-CN" sz="2400" dirty="0"/>
              <a:t>5</a:t>
            </a:r>
            <a:r>
              <a:rPr lang="zh-CN" altLang="en-US" sz="2400" dirty="0"/>
              <a:t>代计算机的特点：</a:t>
            </a:r>
            <a:endParaRPr lang="en-US" altLang="zh-CN" sz="2400" dirty="0"/>
          </a:p>
          <a:p>
            <a:pPr marL="895350" lvl="2" indent="-269875" eaLnBrk="1" hangingPunct="1">
              <a:spcBef>
                <a:spcPts val="300"/>
              </a:spcBef>
            </a:pPr>
            <a:r>
              <a:rPr lang="zh-CN" altLang="en-US" sz="2400" dirty="0"/>
              <a:t>小体积、低功耗、高性能，</a:t>
            </a:r>
            <a:r>
              <a:rPr lang="zh-CN" altLang="en-US" sz="2400" dirty="0">
                <a:solidFill>
                  <a:srgbClr val="0000FF"/>
                </a:solidFill>
              </a:rPr>
              <a:t>无处不在</a:t>
            </a:r>
            <a:r>
              <a:rPr lang="zh-CN" altLang="en-US" sz="2400" dirty="0"/>
              <a:t>。</a:t>
            </a:r>
            <a:endParaRPr lang="en-US" altLang="zh-CN" sz="2400" dirty="0"/>
          </a:p>
          <a:p>
            <a:pPr marL="895350" lvl="2" indent="-269875" eaLnBrk="1" hangingPunct="1">
              <a:spcBef>
                <a:spcPts val="300"/>
              </a:spcBef>
            </a:pPr>
            <a:r>
              <a:rPr lang="zh-CN" altLang="en-US" sz="2400" dirty="0"/>
              <a:t>通过</a:t>
            </a:r>
            <a:r>
              <a:rPr lang="zh-CN" altLang="en-US" sz="2400" dirty="0">
                <a:solidFill>
                  <a:srgbClr val="0000FF"/>
                </a:solidFill>
              </a:rPr>
              <a:t>并行处理技术</a:t>
            </a:r>
            <a:r>
              <a:rPr lang="zh-CN" altLang="en-US" sz="2400" dirty="0"/>
              <a:t>实现高性能，如集群系统。</a:t>
            </a:r>
            <a:endParaRPr lang="en-US" altLang="zh-CN" sz="2400" dirty="0"/>
          </a:p>
          <a:p>
            <a:pPr marL="895350" lvl="2" indent="-269875" eaLnBrk="1" hangingPunct="1">
              <a:spcBef>
                <a:spcPts val="300"/>
              </a:spcBef>
            </a:pPr>
            <a:r>
              <a:rPr lang="zh-CN" altLang="en-US" sz="2400" dirty="0">
                <a:solidFill>
                  <a:srgbClr val="0000FF"/>
                </a:solidFill>
              </a:rPr>
              <a:t>性能足够强</a:t>
            </a:r>
            <a:r>
              <a:rPr lang="zh-CN" altLang="en-US" sz="2400" dirty="0"/>
              <a:t>，人工智能、机器学习技术快速发展，使得计算机更加人性化、智能化，能听、会看、会说、有感情。</a:t>
            </a:r>
            <a:r>
              <a:rPr lang="en-US" altLang="zh-CN" sz="2400" dirty="0"/>
              <a:t>—— </a:t>
            </a:r>
            <a:r>
              <a:rPr lang="zh-CN" altLang="en-US" sz="2400" dirty="0"/>
              <a:t>对</a:t>
            </a:r>
            <a:r>
              <a:rPr lang="zh-CN" altLang="en-US" sz="2400" dirty="0">
                <a:solidFill>
                  <a:srgbClr val="D60093"/>
                </a:solidFill>
              </a:rPr>
              <a:t>软件</a:t>
            </a:r>
            <a:r>
              <a:rPr lang="zh-CN" altLang="en-US" sz="2400" dirty="0"/>
              <a:t>、</a:t>
            </a:r>
            <a:r>
              <a:rPr lang="zh-CN" altLang="en-US" sz="2400" dirty="0">
                <a:solidFill>
                  <a:srgbClr val="D60093"/>
                </a:solidFill>
              </a:rPr>
              <a:t>算法</a:t>
            </a:r>
            <a:r>
              <a:rPr lang="zh-CN" altLang="en-US" sz="2400" dirty="0"/>
              <a:t>提出了更高的要求，促使</a:t>
            </a:r>
            <a:r>
              <a:rPr lang="zh-CN" altLang="en-US" sz="2400" dirty="0">
                <a:solidFill>
                  <a:srgbClr val="008000"/>
                </a:solidFill>
              </a:rPr>
              <a:t>操作系统</a:t>
            </a:r>
            <a:r>
              <a:rPr lang="zh-CN" altLang="en-US" sz="2400" dirty="0"/>
              <a:t>等各种软件的快速发展。</a:t>
            </a:r>
            <a:endParaRPr lang="en-US" altLang="zh-CN" sz="2400" dirty="0"/>
          </a:p>
          <a:p>
            <a:pPr marL="895350" lvl="2" indent="-269875" eaLnBrk="1" hangingPunct="1">
              <a:spcBef>
                <a:spcPts val="300"/>
              </a:spcBef>
            </a:pPr>
            <a:r>
              <a:rPr lang="zh-CN" altLang="en-US" sz="2400" dirty="0">
                <a:solidFill>
                  <a:srgbClr val="FF0000"/>
                </a:solidFill>
              </a:rPr>
              <a:t>虚拟化技术</a:t>
            </a:r>
            <a:r>
              <a:rPr lang="zh-CN" altLang="en-US" sz="2400" dirty="0"/>
              <a:t>广泛应用，实现了计算机中各种资源的聚合共享、按需分配、快速部署 </a:t>
            </a:r>
            <a:r>
              <a:rPr lang="en-US" altLang="zh-CN" sz="2400" dirty="0"/>
              <a:t>——</a:t>
            </a:r>
            <a:r>
              <a:rPr lang="zh-CN" altLang="en-US" sz="2400" dirty="0"/>
              <a:t>云计算、云存储</a:t>
            </a:r>
          </a:p>
        </p:txBody>
      </p:sp>
    </p:spTree>
    <p:extLst>
      <p:ext uri="{BB962C8B-B14F-4D97-AF65-F5344CB8AC3E}">
        <p14:creationId xmlns:p14="http://schemas.microsoft.com/office/powerpoint/2010/main" val="176129636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4"/>
          <p:cNvSpPr>
            <a:spLocks noGrp="1"/>
          </p:cNvSpPr>
          <p:nvPr>
            <p:ph type="sldNum" sz="quarter" idx="11"/>
          </p:nvPr>
        </p:nvSpPr>
        <p:spPr>
          <a:noFill/>
        </p:spPr>
        <p:txBody>
          <a:bodyPr/>
          <a:lstStyle/>
          <a:p>
            <a:fld id="{44AC493F-6D69-45C4-905A-5FB7F45A315B}" type="slidenum">
              <a:rPr lang="zh-CN" altLang="en-US"/>
              <a:pPr/>
              <a:t>19</a:t>
            </a:fld>
            <a:endParaRPr lang="en-US" altLang="zh-CN"/>
          </a:p>
        </p:txBody>
      </p:sp>
      <p:sp>
        <p:nvSpPr>
          <p:cNvPr id="23555" name="Rectangle 2"/>
          <p:cNvSpPr>
            <a:spLocks noGrp="1" noChangeArrowheads="1"/>
          </p:cNvSpPr>
          <p:nvPr>
            <p:ph type="title"/>
          </p:nvPr>
        </p:nvSpPr>
        <p:spPr/>
        <p:txBody>
          <a:bodyPr/>
          <a:lstStyle/>
          <a:p>
            <a:pPr eaLnBrk="1" hangingPunct="1"/>
            <a:r>
              <a:rPr lang="zh-CN" altLang="en-US"/>
              <a:t>二、摩尔定律</a:t>
            </a:r>
          </a:p>
        </p:txBody>
      </p:sp>
      <p:sp>
        <p:nvSpPr>
          <p:cNvPr id="23556" name="Rectangle 3"/>
          <p:cNvSpPr>
            <a:spLocks noGrp="1" noChangeArrowheads="1"/>
          </p:cNvSpPr>
          <p:nvPr>
            <p:ph type="body" idx="1"/>
          </p:nvPr>
        </p:nvSpPr>
        <p:spPr>
          <a:xfrm>
            <a:off x="457200" y="620688"/>
            <a:ext cx="8362950" cy="5940425"/>
          </a:xfrm>
        </p:spPr>
        <p:txBody>
          <a:bodyPr/>
          <a:lstStyle/>
          <a:p>
            <a:pPr marL="0" indent="0" eaLnBrk="1" hangingPunct="1">
              <a:buFont typeface="Wingdings" pitchFamily="2" charset="2"/>
              <a:buNone/>
            </a:pPr>
            <a:r>
              <a:rPr lang="zh-CN" altLang="en-US" dirty="0"/>
              <a:t>戈登</a:t>
            </a:r>
            <a:r>
              <a:rPr lang="en-US" altLang="zh-CN" dirty="0"/>
              <a:t>·</a:t>
            </a:r>
            <a:r>
              <a:rPr lang="zh-CN" altLang="en-US" dirty="0"/>
              <a:t>摩尔（</a:t>
            </a:r>
            <a:r>
              <a:rPr lang="en-US" altLang="zh-CN" dirty="0"/>
              <a:t>Gordon Moore</a:t>
            </a:r>
            <a:r>
              <a:rPr lang="zh-CN" altLang="en-US" dirty="0"/>
              <a:t>），</a:t>
            </a:r>
            <a:r>
              <a:rPr lang="en-US" altLang="zh-CN" dirty="0"/>
              <a:t>1965 </a:t>
            </a:r>
            <a:r>
              <a:rPr lang="zh-CN" altLang="en-US" dirty="0"/>
              <a:t>年，</a:t>
            </a:r>
            <a:endParaRPr lang="en-US" altLang="zh-CN" dirty="0"/>
          </a:p>
          <a:p>
            <a:pPr marL="0" indent="0" eaLnBrk="1" hangingPunct="1">
              <a:buFont typeface="Wingdings" pitchFamily="2" charset="2"/>
              <a:buNone/>
            </a:pPr>
            <a:r>
              <a:rPr lang="zh-CN" altLang="en-US" dirty="0"/>
              <a:t>“摩尔定律”：</a:t>
            </a:r>
          </a:p>
          <a:p>
            <a:pPr marL="0" indent="0" eaLnBrk="1" hangingPunct="1">
              <a:buFont typeface="Wingdings" pitchFamily="2" charset="2"/>
              <a:buNone/>
            </a:pPr>
            <a:r>
              <a:rPr lang="zh-CN" altLang="en-US" dirty="0"/>
              <a:t>集成电路芯片的集成度每</a:t>
            </a:r>
            <a:r>
              <a:rPr lang="en-US" altLang="zh-CN" dirty="0"/>
              <a:t>18</a:t>
            </a:r>
            <a:r>
              <a:rPr lang="zh-CN" altLang="en-US" dirty="0"/>
              <a:t>个月翻一番。</a:t>
            </a:r>
          </a:p>
          <a:p>
            <a:pPr marL="0" indent="0" eaLnBrk="1" hangingPunct="1">
              <a:buFont typeface="Wingdings" pitchFamily="2" charset="2"/>
              <a:buNone/>
            </a:pPr>
            <a:endParaRPr lang="zh-CN" altLang="en-US" dirty="0"/>
          </a:p>
          <a:p>
            <a:pPr marL="0" indent="0" eaLnBrk="1" hangingPunct="1">
              <a:buFont typeface="Wingdings" pitchFamily="2" charset="2"/>
              <a:buNone/>
            </a:pPr>
            <a:r>
              <a:rPr lang="zh-CN" altLang="en-US" dirty="0"/>
              <a:t>“</a:t>
            </a:r>
            <a:r>
              <a:rPr lang="zh-CN" altLang="en-US" dirty="0">
                <a:solidFill>
                  <a:srgbClr val="0000FF"/>
                </a:solidFill>
              </a:rPr>
              <a:t>集成度</a:t>
            </a:r>
            <a:r>
              <a:rPr lang="zh-CN" altLang="en-US" dirty="0"/>
              <a:t>提高</a:t>
            </a:r>
            <a:r>
              <a:rPr lang="en-US" altLang="zh-CN" dirty="0"/>
              <a:t>100</a:t>
            </a:r>
            <a:r>
              <a:rPr lang="zh-CN" altLang="en-US" dirty="0"/>
              <a:t>倍，则相对</a:t>
            </a:r>
            <a:r>
              <a:rPr lang="zh-CN" altLang="en-US" dirty="0">
                <a:solidFill>
                  <a:srgbClr val="FF0000"/>
                </a:solidFill>
              </a:rPr>
              <a:t>价格</a:t>
            </a:r>
            <a:r>
              <a:rPr lang="zh-CN" altLang="en-US" dirty="0"/>
              <a:t>可以降低</a:t>
            </a:r>
            <a:r>
              <a:rPr lang="en-US" altLang="zh-CN" dirty="0"/>
              <a:t>100</a:t>
            </a:r>
            <a:r>
              <a:rPr lang="zh-CN" altLang="en-US" dirty="0"/>
              <a:t>倍、</a:t>
            </a:r>
            <a:r>
              <a:rPr lang="zh-CN" altLang="en-US" dirty="0">
                <a:solidFill>
                  <a:srgbClr val="FF0000"/>
                </a:solidFill>
              </a:rPr>
              <a:t>性能</a:t>
            </a:r>
            <a:r>
              <a:rPr lang="zh-CN" altLang="en-US" dirty="0"/>
              <a:t>可提高</a:t>
            </a:r>
            <a:r>
              <a:rPr lang="en-US" altLang="zh-CN" dirty="0"/>
              <a:t>100</a:t>
            </a:r>
            <a:r>
              <a:rPr lang="zh-CN" altLang="en-US" dirty="0"/>
              <a:t>倍、</a:t>
            </a:r>
            <a:r>
              <a:rPr lang="zh-CN" altLang="en-US" dirty="0">
                <a:solidFill>
                  <a:srgbClr val="FF0000"/>
                </a:solidFill>
              </a:rPr>
              <a:t>可靠性</a:t>
            </a:r>
            <a:r>
              <a:rPr lang="zh-CN" altLang="en-US" dirty="0"/>
              <a:t>也可以提高</a:t>
            </a:r>
            <a:r>
              <a:rPr lang="en-US" altLang="zh-CN" dirty="0"/>
              <a:t>100</a:t>
            </a:r>
            <a:r>
              <a:rPr lang="zh-CN" altLang="en-US" dirty="0"/>
              <a:t>倍。”</a:t>
            </a:r>
          </a:p>
          <a:p>
            <a:pPr marL="0" indent="0" eaLnBrk="1" hangingPunct="1">
              <a:buFont typeface="Wingdings" pitchFamily="2" charset="2"/>
              <a:buNone/>
            </a:pPr>
            <a:endParaRPr lang="en-US" altLang="zh-CN" dirty="0"/>
          </a:p>
          <a:p>
            <a:pPr marL="0" indent="0" eaLnBrk="1" hangingPunct="1">
              <a:buNone/>
            </a:pPr>
            <a:r>
              <a:rPr lang="zh-CN" altLang="en-US" dirty="0"/>
              <a:t>直至今日，半导体工业还是按照</a:t>
            </a:r>
            <a:r>
              <a:rPr lang="en-US" altLang="zh-CN" dirty="0">
                <a:solidFill>
                  <a:srgbClr val="D60093"/>
                </a:solidFill>
              </a:rPr>
              <a:t>DRAM</a:t>
            </a:r>
            <a:r>
              <a:rPr lang="zh-CN" altLang="en-US" dirty="0"/>
              <a:t>每</a:t>
            </a:r>
            <a:r>
              <a:rPr lang="en-US" altLang="zh-CN" dirty="0"/>
              <a:t>18</a:t>
            </a:r>
            <a:r>
              <a:rPr lang="zh-CN" altLang="en-US" dirty="0"/>
              <a:t>个月、</a:t>
            </a:r>
            <a:r>
              <a:rPr lang="zh-CN" altLang="en-US" dirty="0">
                <a:solidFill>
                  <a:srgbClr val="D60093"/>
                </a:solidFill>
              </a:rPr>
              <a:t>微处理器</a:t>
            </a:r>
            <a:r>
              <a:rPr lang="zh-CN" altLang="en-US" dirty="0"/>
              <a:t>每</a:t>
            </a:r>
            <a:r>
              <a:rPr lang="en-US" altLang="zh-CN" dirty="0"/>
              <a:t>24</a:t>
            </a:r>
            <a:r>
              <a:rPr lang="zh-CN" altLang="en-US" dirty="0"/>
              <a:t>个月集成度翻倍的规律发展着。</a:t>
            </a:r>
            <a:endParaRPr lang="en-US" altLang="zh-CN" dirty="0"/>
          </a:p>
          <a:p>
            <a:pPr marL="0" indent="0" eaLnBrk="1" hangingPunct="1">
              <a:buFont typeface="Wingdings" pitchFamily="2" charset="2"/>
              <a:buNone/>
            </a:pPr>
            <a:endParaRPr lang="zh-CN" altLang="en-US" dirty="0"/>
          </a:p>
          <a:p>
            <a:pPr marL="0" indent="0" eaLnBrk="1" hangingPunct="1">
              <a:buFont typeface="Wingdings" pitchFamily="2" charset="2"/>
              <a:buNone/>
            </a:pPr>
            <a:r>
              <a:rPr lang="zh-CN" altLang="en-US" dirty="0"/>
              <a:t>摩尔定律的未来：新技术、新材料的出现，使芯片的集成度进一步提高成为可能。</a:t>
            </a:r>
          </a:p>
        </p:txBody>
      </p:sp>
      <p:sp>
        <p:nvSpPr>
          <p:cNvPr id="5" name="动作按钮: 信息 4">
            <a:hlinkClick r:id="rId2" action="ppaction://hlinksldjump" highlightClick="1"/>
          </p:cNvPr>
          <p:cNvSpPr/>
          <p:nvPr/>
        </p:nvSpPr>
        <p:spPr bwMode="auto">
          <a:xfrm>
            <a:off x="8028384" y="260648"/>
            <a:ext cx="576064" cy="576064"/>
          </a:xfrm>
          <a:prstGeom prst="actionButtonInformation">
            <a:avLst/>
          </a:prstGeom>
          <a:ln>
            <a:headEnd type="none" w="med" len="med"/>
            <a:tailEnd type="triangle" w="med" len="lg"/>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pic>
        <p:nvPicPr>
          <p:cNvPr id="3" name="图片 2">
            <a:hlinkClick r:id="rId3" action="ppaction://hlinksldjump"/>
            <a:extLst>
              <a:ext uri="{FF2B5EF4-FFF2-40B4-BE49-F238E27FC236}">
                <a16:creationId xmlns:a16="http://schemas.microsoft.com/office/drawing/2014/main" id="{4D31F903-31FA-4804-9130-FAEDD2E0AE5D}"/>
              </a:ext>
            </a:extLst>
          </p:cNvPr>
          <p:cNvPicPr>
            <a:picLocks noChangeAspect="1"/>
          </p:cNvPicPr>
          <p:nvPr/>
        </p:nvPicPr>
        <p:blipFill>
          <a:blip r:embed="rId4"/>
          <a:stretch>
            <a:fillRect/>
          </a:stretch>
        </p:blipFill>
        <p:spPr>
          <a:xfrm>
            <a:off x="7330811" y="260648"/>
            <a:ext cx="578377" cy="576064"/>
          </a:xfrm>
          <a:prstGeom prst="rect">
            <a:avLst/>
          </a:prstGeom>
        </p:spPr>
      </p:pic>
      <p:sp>
        <p:nvSpPr>
          <p:cNvPr id="4" name="动作按钮: 前进或下一项 3">
            <a:hlinkClick r:id="rId5" action="ppaction://hlinksldjump" highlightClick="1"/>
            <a:extLst>
              <a:ext uri="{FF2B5EF4-FFF2-40B4-BE49-F238E27FC236}">
                <a16:creationId xmlns:a16="http://schemas.microsoft.com/office/drawing/2014/main" id="{DFF84417-578B-4297-B2D2-7979FC137FF8}"/>
              </a:ext>
            </a:extLst>
          </p:cNvPr>
          <p:cNvSpPr/>
          <p:nvPr/>
        </p:nvSpPr>
        <p:spPr bwMode="auto">
          <a:xfrm>
            <a:off x="7330811" y="1052736"/>
            <a:ext cx="1273637" cy="576064"/>
          </a:xfrm>
          <a:prstGeom prst="actionButtonForwardNext">
            <a:avLst/>
          </a:prstGeom>
          <a:solidFill>
            <a:srgbClr val="FFCCFF"/>
          </a:solidFill>
          <a:ln>
            <a:solidFill>
              <a:srgbClr val="D60093"/>
            </a:solidFill>
            <a:headEnd type="none" w="med" len="med"/>
            <a:tailEnd type="triangle" w="med" len="lg"/>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4"/>
          <p:cNvSpPr>
            <a:spLocks noGrp="1"/>
          </p:cNvSpPr>
          <p:nvPr>
            <p:ph type="sldNum" sz="quarter" idx="11"/>
          </p:nvPr>
        </p:nvSpPr>
        <p:spPr>
          <a:noFill/>
        </p:spPr>
        <p:txBody>
          <a:bodyPr/>
          <a:lstStyle/>
          <a:p>
            <a:fld id="{D619DB07-7CB4-4B86-AA79-0C55F57013A7}" type="slidenum">
              <a:rPr lang="zh-CN" altLang="en-US"/>
              <a:pPr/>
              <a:t>2</a:t>
            </a:fld>
            <a:endParaRPr lang="en-US" altLang="zh-CN"/>
          </a:p>
        </p:txBody>
      </p:sp>
      <p:sp>
        <p:nvSpPr>
          <p:cNvPr id="13315" name="Rectangle 2"/>
          <p:cNvSpPr>
            <a:spLocks noGrp="1" noChangeArrowheads="1"/>
          </p:cNvSpPr>
          <p:nvPr>
            <p:ph type="title"/>
          </p:nvPr>
        </p:nvSpPr>
        <p:spPr/>
        <p:txBody>
          <a:bodyPr/>
          <a:lstStyle/>
          <a:p>
            <a:pPr eaLnBrk="1" hangingPunct="1"/>
            <a:r>
              <a:rPr lang="zh-CN" altLang="en-US"/>
              <a:t>计算机组织与结构</a:t>
            </a:r>
          </a:p>
        </p:txBody>
      </p:sp>
      <p:sp>
        <p:nvSpPr>
          <p:cNvPr id="13316" name="Rectangle 3"/>
          <p:cNvSpPr>
            <a:spLocks noGrp="1" noChangeArrowheads="1"/>
          </p:cNvSpPr>
          <p:nvPr>
            <p:ph type="body" idx="1"/>
          </p:nvPr>
        </p:nvSpPr>
        <p:spPr>
          <a:xfrm>
            <a:off x="210555" y="836712"/>
            <a:ext cx="4289437" cy="5328592"/>
          </a:xfrm>
        </p:spPr>
        <p:txBody>
          <a:bodyPr/>
          <a:lstStyle/>
          <a:p>
            <a:pPr marL="0" indent="0" eaLnBrk="1" hangingPunct="1">
              <a:buFont typeface="Wingdings" pitchFamily="2" charset="2"/>
              <a:buNone/>
            </a:pPr>
            <a:r>
              <a:rPr lang="zh-CN" altLang="en-US" sz="3200" dirty="0">
                <a:solidFill>
                  <a:srgbClr val="006600"/>
                </a:solidFill>
                <a:ea typeface="楷体" panose="02010609060101010101" pitchFamily="49" charset="-122"/>
              </a:rPr>
              <a:t>教材：</a:t>
            </a:r>
          </a:p>
          <a:p>
            <a:pPr marL="0" indent="0" eaLnBrk="1" hangingPunct="1">
              <a:buFont typeface="Wingdings" pitchFamily="2" charset="2"/>
              <a:buNone/>
            </a:pPr>
            <a:r>
              <a:rPr lang="en-US" altLang="zh-CN" dirty="0"/>
              <a:t>《</a:t>
            </a:r>
            <a:r>
              <a:rPr lang="zh-CN" altLang="en-US" dirty="0"/>
              <a:t>计算机组成与系统结构（第二版）</a:t>
            </a:r>
            <a:r>
              <a:rPr lang="en-US" altLang="zh-CN" dirty="0"/>
              <a:t>》</a:t>
            </a:r>
          </a:p>
          <a:p>
            <a:pPr marL="0" indent="0" eaLnBrk="1" hangingPunct="1">
              <a:buNone/>
            </a:pPr>
            <a:r>
              <a:rPr lang="en-US" altLang="zh-CN" dirty="0"/>
              <a:t>Computer Organization and Architecture </a:t>
            </a:r>
            <a:br>
              <a:rPr lang="en-US" altLang="zh-CN" dirty="0"/>
            </a:br>
            <a:r>
              <a:rPr lang="en-US" altLang="zh-CN" dirty="0"/>
              <a:t>2</a:t>
            </a:r>
            <a:r>
              <a:rPr lang="en-US" altLang="zh-CN" baseline="30000" dirty="0"/>
              <a:t>nd</a:t>
            </a:r>
            <a:r>
              <a:rPr lang="en-US" altLang="zh-CN" dirty="0"/>
              <a:t> Edition</a:t>
            </a:r>
          </a:p>
          <a:p>
            <a:pPr marL="0" indent="0" eaLnBrk="1" hangingPunct="1">
              <a:buFont typeface="Wingdings" pitchFamily="2" charset="2"/>
              <a:buNone/>
            </a:pPr>
            <a:endParaRPr lang="en-US" altLang="zh-CN" dirty="0"/>
          </a:p>
          <a:p>
            <a:pPr marL="0" indent="0" eaLnBrk="1" hangingPunct="1">
              <a:buFont typeface="Wingdings" pitchFamily="2" charset="2"/>
              <a:buNone/>
            </a:pPr>
            <a:r>
              <a:rPr lang="zh-CN" altLang="en-US" dirty="0"/>
              <a:t>裘雪红等编著，</a:t>
            </a:r>
            <a:endParaRPr lang="en-US" altLang="zh-CN" dirty="0"/>
          </a:p>
          <a:p>
            <a:pPr marL="0" indent="0" eaLnBrk="1" hangingPunct="1">
              <a:buFont typeface="Wingdings" pitchFamily="2" charset="2"/>
              <a:buNone/>
            </a:pPr>
            <a:r>
              <a:rPr lang="zh-CN" altLang="en-US" dirty="0"/>
              <a:t>西安电子科技大学出版社，</a:t>
            </a:r>
            <a:endParaRPr lang="en-US" altLang="zh-CN" dirty="0"/>
          </a:p>
          <a:p>
            <a:pPr marL="0" indent="0" eaLnBrk="1" hangingPunct="1">
              <a:buFont typeface="Wingdings" pitchFamily="2" charset="2"/>
              <a:buNone/>
            </a:pPr>
            <a:r>
              <a:rPr lang="en-US" altLang="zh-CN" dirty="0"/>
              <a:t>2020.9</a:t>
            </a:r>
          </a:p>
        </p:txBody>
      </p:sp>
      <p:pic>
        <p:nvPicPr>
          <p:cNvPr id="2" name="图片 1">
            <a:extLst>
              <a:ext uri="{FF2B5EF4-FFF2-40B4-BE49-F238E27FC236}">
                <a16:creationId xmlns:a16="http://schemas.microsoft.com/office/drawing/2014/main" id="{3BDE3255-FD19-4E1B-9730-C6300643DF1E}"/>
              </a:ext>
            </a:extLst>
          </p:cNvPr>
          <p:cNvPicPr>
            <a:picLocks noChangeAspect="1"/>
          </p:cNvPicPr>
          <p:nvPr/>
        </p:nvPicPr>
        <p:blipFill rotWithShape="1">
          <a:blip r:embed="rId3">
            <a:clrChange>
              <a:clrFrom>
                <a:srgbClr val="FFFFFF"/>
              </a:clrFrom>
              <a:clrTo>
                <a:srgbClr val="FFFFFF">
                  <a:alpha val="0"/>
                </a:srgbClr>
              </a:clrTo>
            </a:clrChange>
          </a:blip>
          <a:srcRect l="1573"/>
          <a:stretch/>
        </p:blipFill>
        <p:spPr>
          <a:xfrm>
            <a:off x="4572000" y="0"/>
            <a:ext cx="4505461" cy="6858000"/>
          </a:xfrm>
          <a:prstGeom prst="rect">
            <a:avLst/>
          </a:prstGeo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Fairchild Semiconductor Corporation</a:t>
            </a:r>
            <a:endParaRPr lang="zh-CN" altLang="en-US"/>
          </a:p>
        </p:txBody>
      </p:sp>
      <p:sp>
        <p:nvSpPr>
          <p:cNvPr id="3" name="内容占位符 2"/>
          <p:cNvSpPr>
            <a:spLocks noGrp="1"/>
          </p:cNvSpPr>
          <p:nvPr>
            <p:ph idx="1"/>
          </p:nvPr>
        </p:nvSpPr>
        <p:spPr>
          <a:xfrm>
            <a:off x="395536" y="548680"/>
            <a:ext cx="8568952" cy="5976663"/>
          </a:xfrm>
        </p:spPr>
        <p:txBody>
          <a:bodyPr/>
          <a:lstStyle/>
          <a:p>
            <a:pPr>
              <a:spcBef>
                <a:spcPts val="300"/>
              </a:spcBef>
            </a:pPr>
            <a:r>
              <a:rPr lang="zh-CN" altLang="zh-CN">
                <a:solidFill>
                  <a:srgbClr val="0000FF"/>
                </a:solidFill>
              </a:rPr>
              <a:t>仙童</a:t>
            </a:r>
            <a:r>
              <a:rPr lang="zh-CN" altLang="zh-CN"/>
              <a:t>半导体公司</a:t>
            </a:r>
            <a:r>
              <a:rPr lang="zh-CN" altLang="en-US"/>
              <a:t>（</a:t>
            </a:r>
            <a:r>
              <a:rPr lang="zh-CN" altLang="en-US">
                <a:solidFill>
                  <a:srgbClr val="0000FF"/>
                </a:solidFill>
              </a:rPr>
              <a:t>飞兆</a:t>
            </a:r>
            <a:r>
              <a:rPr lang="zh-CN" altLang="zh-CN"/>
              <a:t>半导体公司</a:t>
            </a:r>
            <a:r>
              <a:rPr lang="zh-CN" altLang="en-US"/>
              <a:t>）</a:t>
            </a:r>
            <a:endParaRPr lang="en-US" altLang="zh-CN"/>
          </a:p>
          <a:p>
            <a:pPr>
              <a:spcBef>
                <a:spcPts val="300"/>
              </a:spcBef>
            </a:pPr>
            <a:r>
              <a:rPr lang="zh-CN" altLang="en-US"/>
              <a:t>与</a:t>
            </a:r>
            <a:r>
              <a:rPr lang="zh-CN" altLang="zh-CN"/>
              <a:t>德克萨斯仪器公司（</a:t>
            </a:r>
            <a:r>
              <a:rPr lang="en-US" altLang="zh-CN">
                <a:solidFill>
                  <a:srgbClr val="C00000"/>
                </a:solidFill>
              </a:rPr>
              <a:t>TI</a:t>
            </a:r>
            <a:r>
              <a:rPr lang="zh-CN" altLang="zh-CN"/>
              <a:t>）</a:t>
            </a:r>
            <a:r>
              <a:rPr lang="zh-CN" altLang="en-US"/>
              <a:t>共同拥有</a:t>
            </a:r>
            <a:r>
              <a:rPr lang="zh-CN" altLang="zh-CN"/>
              <a:t>集成电路发明专利</a:t>
            </a:r>
            <a:r>
              <a:rPr lang="zh-CN" altLang="en-US"/>
              <a:t>。</a:t>
            </a:r>
            <a:endParaRPr lang="en-US" altLang="zh-CN"/>
          </a:p>
          <a:p>
            <a:pPr>
              <a:spcBef>
                <a:spcPts val="300"/>
              </a:spcBef>
            </a:pPr>
            <a:r>
              <a:rPr lang="zh-CN" altLang="zh-CN"/>
              <a:t>“仙童半导体公司就象个成熟了的蒲公英，你一吹它，这种创业精神的种子就随风四处飘扬了。”</a:t>
            </a:r>
            <a:r>
              <a:rPr lang="en-US" altLang="zh-CN"/>
              <a:t>							—— Steve Jobs</a:t>
            </a:r>
          </a:p>
          <a:p>
            <a:pPr lvl="1">
              <a:spcBef>
                <a:spcPts val="300"/>
              </a:spcBef>
            </a:pPr>
            <a:r>
              <a:rPr lang="zh-CN" altLang="zh-CN"/>
              <a:t>查尔斯·斯波克</a:t>
            </a:r>
            <a:r>
              <a:rPr lang="en-US" altLang="zh-CN">
                <a:latin typeface="+mn-ea"/>
              </a:rPr>
              <a:t>(</a:t>
            </a:r>
            <a:r>
              <a:rPr lang="zh-CN" altLang="zh-CN"/>
              <a:t>总经理</a:t>
            </a:r>
            <a:r>
              <a:rPr lang="en-US" altLang="zh-CN">
                <a:latin typeface="+mn-ea"/>
              </a:rPr>
              <a:t>)</a:t>
            </a:r>
            <a:r>
              <a:rPr lang="zh-CN" altLang="en-US"/>
              <a:t>、</a:t>
            </a:r>
            <a:r>
              <a:rPr lang="zh-CN" altLang="zh-CN"/>
              <a:t>杰里·桑德斯</a:t>
            </a:r>
            <a:r>
              <a:rPr lang="zh-CN" altLang="en-US"/>
              <a:t>：</a:t>
            </a:r>
            <a:r>
              <a:rPr lang="en-US" altLang="zh-CN"/>
              <a:t> 1967</a:t>
            </a:r>
            <a:r>
              <a:rPr lang="zh-CN" altLang="zh-CN"/>
              <a:t>年出走</a:t>
            </a:r>
            <a:r>
              <a:rPr lang="zh-CN" altLang="en-US"/>
              <a:t>，在国家半导体公司</a:t>
            </a:r>
            <a:r>
              <a:rPr lang="en-US" altLang="zh-CN">
                <a:latin typeface="+mn-ea"/>
              </a:rPr>
              <a:t>(</a:t>
            </a:r>
            <a:r>
              <a:rPr lang="en-US" altLang="zh-CN"/>
              <a:t>National Semiconductor Corporation</a:t>
            </a:r>
            <a:r>
              <a:rPr lang="en-US" altLang="zh-CN">
                <a:latin typeface="+mn-ea"/>
              </a:rPr>
              <a:t>)</a:t>
            </a:r>
            <a:r>
              <a:rPr lang="zh-CN" altLang="en-US"/>
              <a:t>担任</a:t>
            </a:r>
            <a:r>
              <a:rPr lang="en-US" altLang="zh-CN"/>
              <a:t>CEO</a:t>
            </a:r>
            <a:r>
              <a:rPr lang="zh-CN" altLang="en-US"/>
              <a:t>；</a:t>
            </a:r>
            <a:endParaRPr lang="en-US" altLang="zh-CN"/>
          </a:p>
          <a:p>
            <a:pPr lvl="1">
              <a:spcBef>
                <a:spcPts val="300"/>
              </a:spcBef>
            </a:pPr>
            <a:r>
              <a:rPr lang="zh-CN" altLang="zh-CN"/>
              <a:t>诺依斯</a:t>
            </a:r>
            <a:r>
              <a:rPr lang="zh-CN" altLang="en-US"/>
              <a:t>、</a:t>
            </a:r>
            <a:r>
              <a:rPr lang="zh-CN" altLang="zh-CN"/>
              <a:t>摩尔</a:t>
            </a:r>
            <a:r>
              <a:rPr lang="en-US" altLang="zh-CN">
                <a:latin typeface="+mn-ea"/>
              </a:rPr>
              <a:t>(</a:t>
            </a:r>
            <a:r>
              <a:rPr lang="zh-CN" altLang="en-US"/>
              <a:t>研发部主管</a:t>
            </a:r>
            <a:r>
              <a:rPr lang="en-US" altLang="zh-CN">
                <a:latin typeface="+mn-ea"/>
              </a:rPr>
              <a:t>)</a:t>
            </a:r>
            <a:r>
              <a:rPr lang="zh-CN" altLang="en-US"/>
              <a:t>、</a:t>
            </a:r>
            <a:r>
              <a:rPr lang="zh-CN" altLang="zh-CN"/>
              <a:t>葛罗夫</a:t>
            </a:r>
            <a:r>
              <a:rPr lang="zh-CN" altLang="en-US"/>
              <a:t>：</a:t>
            </a:r>
            <a:r>
              <a:rPr lang="en-US" altLang="zh-CN"/>
              <a:t> 1968</a:t>
            </a:r>
            <a:r>
              <a:rPr lang="zh-CN" altLang="zh-CN"/>
              <a:t>年，</a:t>
            </a:r>
            <a:r>
              <a:rPr lang="zh-CN" altLang="en-US"/>
              <a:t>脱离</a:t>
            </a:r>
            <a:r>
              <a:rPr lang="zh-CN" altLang="zh-CN"/>
              <a:t>仙童公司自立门户， 创办</a:t>
            </a:r>
            <a:r>
              <a:rPr lang="en-US" altLang="zh-CN"/>
              <a:t>Intel</a:t>
            </a:r>
            <a:r>
              <a:rPr lang="zh-CN" altLang="zh-CN"/>
              <a:t>公司</a:t>
            </a:r>
            <a:r>
              <a:rPr lang="zh-CN" altLang="en-US"/>
              <a:t>。</a:t>
            </a:r>
            <a:endParaRPr lang="en-US" altLang="zh-CN"/>
          </a:p>
          <a:p>
            <a:pPr lvl="1">
              <a:spcBef>
                <a:spcPts val="300"/>
              </a:spcBef>
            </a:pPr>
            <a:r>
              <a:rPr lang="zh-CN" altLang="zh-CN"/>
              <a:t>桑德斯</a:t>
            </a:r>
            <a:r>
              <a:rPr lang="en-US" altLang="zh-CN">
                <a:latin typeface="+mn-ea"/>
              </a:rPr>
              <a:t>(</a:t>
            </a:r>
            <a:r>
              <a:rPr lang="zh-CN" altLang="zh-CN"/>
              <a:t>销售部主任</a:t>
            </a:r>
            <a:r>
              <a:rPr lang="en-US" altLang="zh-CN">
                <a:latin typeface="+mn-ea"/>
              </a:rPr>
              <a:t>)</a:t>
            </a:r>
            <a:r>
              <a:rPr lang="zh-CN" altLang="en-US"/>
              <a:t>：</a:t>
            </a:r>
            <a:r>
              <a:rPr lang="en-US" altLang="zh-CN"/>
              <a:t> 1969</a:t>
            </a:r>
            <a:r>
              <a:rPr lang="zh-CN" altLang="zh-CN"/>
              <a:t>年，带着</a:t>
            </a:r>
            <a:r>
              <a:rPr lang="en-US" altLang="zh-CN"/>
              <a:t>7</a:t>
            </a:r>
            <a:r>
              <a:rPr lang="zh-CN" altLang="zh-CN"/>
              <a:t>位仙童员工创办</a:t>
            </a:r>
            <a:r>
              <a:rPr lang="en-US" altLang="zh-CN"/>
              <a:t>AMD</a:t>
            </a:r>
            <a:r>
              <a:rPr lang="zh-CN" altLang="en-US"/>
              <a:t>公司。</a:t>
            </a:r>
          </a:p>
        </p:txBody>
      </p:sp>
      <p:sp>
        <p:nvSpPr>
          <p:cNvPr id="4" name="灯片编号占位符 3"/>
          <p:cNvSpPr>
            <a:spLocks noGrp="1"/>
          </p:cNvSpPr>
          <p:nvPr>
            <p:ph type="sldNum" sz="quarter" idx="11"/>
          </p:nvPr>
        </p:nvSpPr>
        <p:spPr/>
        <p:txBody>
          <a:bodyPr/>
          <a:lstStyle/>
          <a:p>
            <a:pPr>
              <a:defRPr/>
            </a:pPr>
            <a:fld id="{8C700AD2-48D6-4694-9AFC-F2D1E50529DC}" type="slidenum">
              <a:rPr lang="zh-CN" altLang="en-US" smtClean="0"/>
              <a:pPr>
                <a:defRPr/>
              </a:pPr>
              <a:t>20</a:t>
            </a:fld>
            <a:endParaRPr lang="en-US" altLang="zh-CN"/>
          </a:p>
        </p:txBody>
      </p:sp>
      <p:sp>
        <p:nvSpPr>
          <p:cNvPr id="5" name="动作按钮: 上一张 4">
            <a:hlinkClick r:id="" action="ppaction://hlinkshowjump?jump=lastslideviewed" highlightClick="1"/>
          </p:cNvPr>
          <p:cNvSpPr/>
          <p:nvPr/>
        </p:nvSpPr>
        <p:spPr bwMode="auto">
          <a:xfrm>
            <a:off x="8028384" y="260648"/>
            <a:ext cx="576064" cy="576064"/>
          </a:xfrm>
          <a:prstGeom prst="actionButtonReturn">
            <a:avLst/>
          </a:prstGeom>
          <a:ln>
            <a:headEnd type="none" w="med" len="med"/>
            <a:tailEnd type="triangle" w="med" len="lg"/>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slide(fromBottom)">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slide(fromBottom)">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slide(fromBottom)">
                                      <p:cBhvr>
                                        <p:cTn id="1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4"/>
          <p:cNvSpPr>
            <a:spLocks noGrp="1"/>
          </p:cNvSpPr>
          <p:nvPr>
            <p:ph type="sldNum" sz="quarter" idx="11"/>
          </p:nvPr>
        </p:nvSpPr>
        <p:spPr>
          <a:noFill/>
        </p:spPr>
        <p:txBody>
          <a:bodyPr/>
          <a:lstStyle/>
          <a:p>
            <a:fld id="{42DCF497-4D2D-4E5E-ACDE-1C0A81E55A83}" type="slidenum">
              <a:rPr lang="zh-CN" altLang="en-US"/>
              <a:pPr/>
              <a:t>21</a:t>
            </a:fld>
            <a:endParaRPr lang="en-US" altLang="zh-CN"/>
          </a:p>
        </p:txBody>
      </p:sp>
      <p:sp>
        <p:nvSpPr>
          <p:cNvPr id="24579" name="Rectangle 2"/>
          <p:cNvSpPr>
            <a:spLocks noGrp="1" noChangeArrowheads="1"/>
          </p:cNvSpPr>
          <p:nvPr>
            <p:ph type="title"/>
          </p:nvPr>
        </p:nvSpPr>
        <p:spPr/>
        <p:txBody>
          <a:bodyPr/>
          <a:lstStyle/>
          <a:p>
            <a:pPr eaLnBrk="1" hangingPunct="1"/>
            <a:r>
              <a:rPr lang="zh-CN" altLang="en-US"/>
              <a:t>二、摩尔定律</a:t>
            </a:r>
          </a:p>
        </p:txBody>
      </p:sp>
      <p:pic>
        <p:nvPicPr>
          <p:cNvPr id="24580" name="Picture 5"/>
          <p:cNvPicPr>
            <a:picLocks noChangeAspect="1" noChangeArrowheads="1"/>
          </p:cNvPicPr>
          <p:nvPr/>
        </p:nvPicPr>
        <p:blipFill>
          <a:blip r:embed="rId2" cstate="print"/>
          <a:srcRect/>
          <a:stretch>
            <a:fillRect/>
          </a:stretch>
        </p:blipFill>
        <p:spPr bwMode="auto">
          <a:xfrm>
            <a:off x="227013" y="908050"/>
            <a:ext cx="3552825" cy="5457825"/>
          </a:xfrm>
          <a:prstGeom prst="rect">
            <a:avLst/>
          </a:prstGeom>
          <a:noFill/>
          <a:ln w="28575" algn="ctr">
            <a:noFill/>
            <a:miter lim="800000"/>
            <a:headEnd/>
            <a:tailEnd type="none" w="med" len="lg"/>
          </a:ln>
        </p:spPr>
      </p:pic>
      <p:pic>
        <p:nvPicPr>
          <p:cNvPr id="24581" name="Picture 6"/>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813175" y="981075"/>
            <a:ext cx="5295900" cy="5257800"/>
          </a:xfrm>
          <a:prstGeom prst="rect">
            <a:avLst/>
          </a:prstGeom>
          <a:noFill/>
          <a:ln w="28575" algn="ctr">
            <a:noFill/>
            <a:miter lim="800000"/>
            <a:headEnd/>
            <a:tailEnd type="none" w="med" len="lg"/>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4"/>
          <p:cNvSpPr>
            <a:spLocks noGrp="1"/>
          </p:cNvSpPr>
          <p:nvPr>
            <p:ph type="sldNum" sz="quarter" idx="11"/>
          </p:nvPr>
        </p:nvSpPr>
        <p:spPr>
          <a:noFill/>
        </p:spPr>
        <p:txBody>
          <a:bodyPr/>
          <a:lstStyle/>
          <a:p>
            <a:fld id="{9A14E1DA-328C-47CB-839A-869CB9AD5BE6}" type="slidenum">
              <a:rPr lang="zh-CN" altLang="en-US"/>
              <a:pPr/>
              <a:t>22</a:t>
            </a:fld>
            <a:endParaRPr lang="en-US" altLang="zh-CN"/>
          </a:p>
        </p:txBody>
      </p:sp>
      <p:sp>
        <p:nvSpPr>
          <p:cNvPr id="25603" name="Rectangle 2"/>
          <p:cNvSpPr>
            <a:spLocks noGrp="1" noChangeArrowheads="1"/>
          </p:cNvSpPr>
          <p:nvPr>
            <p:ph type="title"/>
          </p:nvPr>
        </p:nvSpPr>
        <p:spPr/>
        <p:txBody>
          <a:bodyPr/>
          <a:lstStyle/>
          <a:p>
            <a:pPr eaLnBrk="1" hangingPunct="1"/>
            <a:r>
              <a:rPr lang="zh-CN" altLang="en-US"/>
              <a:t>二、摩尔定律</a:t>
            </a:r>
          </a:p>
        </p:txBody>
      </p:sp>
      <p:pic>
        <p:nvPicPr>
          <p:cNvPr id="25604" name="Picture 6"/>
          <p:cNvPicPr>
            <a:picLocks noChangeAspect="1" noChangeArrowheads="1"/>
          </p:cNvPicPr>
          <p:nvPr/>
        </p:nvPicPr>
        <p:blipFill>
          <a:blip r:embed="rId2" cstate="print">
            <a:lum bright="42000" contrast="-36000"/>
          </a:blip>
          <a:srcRect/>
          <a:stretch>
            <a:fillRect/>
          </a:stretch>
        </p:blipFill>
        <p:spPr bwMode="auto">
          <a:xfrm>
            <a:off x="227013" y="908050"/>
            <a:ext cx="3552825" cy="5457825"/>
          </a:xfrm>
          <a:prstGeom prst="rect">
            <a:avLst/>
          </a:prstGeom>
          <a:noFill/>
          <a:ln w="28575" algn="ctr">
            <a:noFill/>
            <a:miter lim="800000"/>
            <a:headEnd/>
            <a:tailEnd type="none" w="med" len="lg"/>
          </a:ln>
        </p:spPr>
      </p:pic>
      <p:pic>
        <p:nvPicPr>
          <p:cNvPr id="25605" name="Picture 7"/>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476500" y="0"/>
            <a:ext cx="6559550" cy="6813550"/>
          </a:xfrm>
          <a:prstGeom prst="rect">
            <a:avLst/>
          </a:prstGeom>
          <a:noFill/>
          <a:ln w="28575" algn="ctr">
            <a:noFill/>
            <a:miter lim="800000"/>
            <a:headEnd/>
            <a:tailEnd type="none" w="med" len="lg"/>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灯片编号占位符 4"/>
          <p:cNvSpPr>
            <a:spLocks noGrp="1"/>
          </p:cNvSpPr>
          <p:nvPr>
            <p:ph type="sldNum" sz="quarter" idx="11"/>
          </p:nvPr>
        </p:nvSpPr>
        <p:spPr>
          <a:noFill/>
        </p:spPr>
        <p:txBody>
          <a:bodyPr/>
          <a:lstStyle/>
          <a:p>
            <a:fld id="{0F35DBC4-6B9E-49C6-8BFF-890A16BA4142}" type="slidenum">
              <a:rPr lang="zh-CN" altLang="en-US"/>
              <a:pPr/>
              <a:t>23</a:t>
            </a:fld>
            <a:endParaRPr lang="en-US" altLang="zh-CN"/>
          </a:p>
        </p:txBody>
      </p:sp>
      <p:sp>
        <p:nvSpPr>
          <p:cNvPr id="26627" name="Rectangle 2"/>
          <p:cNvSpPr>
            <a:spLocks noGrp="1" noChangeArrowheads="1"/>
          </p:cNvSpPr>
          <p:nvPr>
            <p:ph type="title"/>
          </p:nvPr>
        </p:nvSpPr>
        <p:spPr/>
        <p:txBody>
          <a:bodyPr/>
          <a:lstStyle/>
          <a:p>
            <a:pPr eaLnBrk="1" hangingPunct="1"/>
            <a:r>
              <a:rPr lang="zh-CN" altLang="en-US"/>
              <a:t>二、摩尔定律</a:t>
            </a:r>
          </a:p>
        </p:txBody>
      </p:sp>
      <p:pic>
        <p:nvPicPr>
          <p:cNvPr id="215042" name="Picture 2" descr="https://ss0.bdstatic.com/70cFvHSh_Q1YnxGkpoWK1HF6hhy/it/u=1721118593,1386071671&amp;fm=26&amp;gp=0.jpg">
            <a:extLst>
              <a:ext uri="{FF2B5EF4-FFF2-40B4-BE49-F238E27FC236}">
                <a16:creationId xmlns:a16="http://schemas.microsoft.com/office/drawing/2014/main" id="{9C25FC6F-AC97-4436-B979-EFD1225D86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703784"/>
            <a:ext cx="5544616" cy="55224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表格 2">
            <a:extLst>
              <a:ext uri="{FF2B5EF4-FFF2-40B4-BE49-F238E27FC236}">
                <a16:creationId xmlns:a16="http://schemas.microsoft.com/office/drawing/2014/main" id="{6BD8889A-8A2B-4E76-9CAC-0FE8EC6E71A7}"/>
              </a:ext>
            </a:extLst>
          </p:cNvPr>
          <p:cNvGraphicFramePr>
            <a:graphicFrameLocks noGrp="1"/>
          </p:cNvGraphicFramePr>
          <p:nvPr>
            <p:extLst>
              <p:ext uri="{D42A27DB-BD31-4B8C-83A1-F6EECF244321}">
                <p14:modId xmlns:p14="http://schemas.microsoft.com/office/powerpoint/2010/main" val="615588680"/>
              </p:ext>
            </p:extLst>
          </p:nvPr>
        </p:nvGraphicFramePr>
        <p:xfrm>
          <a:off x="323528" y="703784"/>
          <a:ext cx="5544616" cy="5544616"/>
        </p:xfrm>
        <a:graphic>
          <a:graphicData uri="http://schemas.openxmlformats.org/drawingml/2006/table">
            <a:tbl>
              <a:tblPr firstRow="1" bandRow="1">
                <a:tableStyleId>{5940675A-B579-460E-94D1-54222C63F5DA}</a:tableStyleId>
              </a:tblPr>
              <a:tblGrid>
                <a:gridCol w="693077">
                  <a:extLst>
                    <a:ext uri="{9D8B030D-6E8A-4147-A177-3AD203B41FA5}">
                      <a16:colId xmlns:a16="http://schemas.microsoft.com/office/drawing/2014/main" val="3671451780"/>
                    </a:ext>
                  </a:extLst>
                </a:gridCol>
                <a:gridCol w="693077">
                  <a:extLst>
                    <a:ext uri="{9D8B030D-6E8A-4147-A177-3AD203B41FA5}">
                      <a16:colId xmlns:a16="http://schemas.microsoft.com/office/drawing/2014/main" val="1843547001"/>
                    </a:ext>
                  </a:extLst>
                </a:gridCol>
                <a:gridCol w="693077">
                  <a:extLst>
                    <a:ext uri="{9D8B030D-6E8A-4147-A177-3AD203B41FA5}">
                      <a16:colId xmlns:a16="http://schemas.microsoft.com/office/drawing/2014/main" val="138861350"/>
                    </a:ext>
                  </a:extLst>
                </a:gridCol>
                <a:gridCol w="693077">
                  <a:extLst>
                    <a:ext uri="{9D8B030D-6E8A-4147-A177-3AD203B41FA5}">
                      <a16:colId xmlns:a16="http://schemas.microsoft.com/office/drawing/2014/main" val="1262576309"/>
                    </a:ext>
                  </a:extLst>
                </a:gridCol>
                <a:gridCol w="693077">
                  <a:extLst>
                    <a:ext uri="{9D8B030D-6E8A-4147-A177-3AD203B41FA5}">
                      <a16:colId xmlns:a16="http://schemas.microsoft.com/office/drawing/2014/main" val="1628728598"/>
                    </a:ext>
                  </a:extLst>
                </a:gridCol>
                <a:gridCol w="693077">
                  <a:extLst>
                    <a:ext uri="{9D8B030D-6E8A-4147-A177-3AD203B41FA5}">
                      <a16:colId xmlns:a16="http://schemas.microsoft.com/office/drawing/2014/main" val="3334274766"/>
                    </a:ext>
                  </a:extLst>
                </a:gridCol>
                <a:gridCol w="693077">
                  <a:extLst>
                    <a:ext uri="{9D8B030D-6E8A-4147-A177-3AD203B41FA5}">
                      <a16:colId xmlns:a16="http://schemas.microsoft.com/office/drawing/2014/main" val="1604778641"/>
                    </a:ext>
                  </a:extLst>
                </a:gridCol>
                <a:gridCol w="693077">
                  <a:extLst>
                    <a:ext uri="{9D8B030D-6E8A-4147-A177-3AD203B41FA5}">
                      <a16:colId xmlns:a16="http://schemas.microsoft.com/office/drawing/2014/main" val="1066966685"/>
                    </a:ext>
                  </a:extLst>
                </a:gridCol>
              </a:tblGrid>
              <a:tr h="693077">
                <a:tc>
                  <a:txBody>
                    <a:bodyPr/>
                    <a:lstStyle/>
                    <a:p>
                      <a:pPr algn="ctr"/>
                      <a:endParaRPr lang="zh-CN" altLang="en-US"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23839327"/>
                  </a:ext>
                </a:extLst>
              </a:tr>
              <a:tr h="693077">
                <a:tc>
                  <a:txBody>
                    <a:bodyPr/>
                    <a:lstStyle/>
                    <a:p>
                      <a:pPr algn="ctr"/>
                      <a:endParaRPr lang="zh-CN" altLang="en-US"/>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21263052"/>
                  </a:ext>
                </a:extLst>
              </a:tr>
              <a:tr h="693077">
                <a:tc>
                  <a:txBody>
                    <a:bodyPr/>
                    <a:lstStyle/>
                    <a:p>
                      <a:pPr algn="ctr"/>
                      <a:endParaRPr lang="zh-CN" altLang="en-US"/>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38387658"/>
                  </a:ext>
                </a:extLst>
              </a:tr>
              <a:tr h="693077">
                <a:tc>
                  <a:txBody>
                    <a:bodyPr/>
                    <a:lstStyle/>
                    <a:p>
                      <a:pPr algn="ctr"/>
                      <a:endParaRPr lang="zh-CN" altLang="en-US"/>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69974175"/>
                  </a:ext>
                </a:extLst>
              </a:tr>
              <a:tr h="693077">
                <a:tc>
                  <a:txBody>
                    <a:bodyPr/>
                    <a:lstStyle/>
                    <a:p>
                      <a:pPr algn="ctr"/>
                      <a:endParaRPr lang="zh-CN" altLang="en-US"/>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14546518"/>
                  </a:ext>
                </a:extLst>
              </a:tr>
              <a:tr h="693077">
                <a:tc>
                  <a:txBody>
                    <a:bodyPr/>
                    <a:lstStyle/>
                    <a:p>
                      <a:pPr algn="ctr"/>
                      <a:endParaRPr lang="zh-CN" altLang="en-US"/>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58895955"/>
                  </a:ext>
                </a:extLst>
              </a:tr>
              <a:tr h="693077">
                <a:tc>
                  <a:txBody>
                    <a:bodyPr/>
                    <a:lstStyle/>
                    <a:p>
                      <a:pPr algn="ctr"/>
                      <a:endParaRPr lang="zh-CN" altLang="en-US"/>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55301350"/>
                  </a:ext>
                </a:extLst>
              </a:tr>
              <a:tr h="693077">
                <a:tc>
                  <a:txBody>
                    <a:bodyPr/>
                    <a:lstStyle/>
                    <a:p>
                      <a:pPr algn="ctr"/>
                      <a:endParaRPr lang="zh-CN" altLang="en-US"/>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42927883"/>
                  </a:ext>
                </a:extLst>
              </a:tr>
            </a:tbl>
          </a:graphicData>
        </a:graphic>
      </p:graphicFrame>
      <p:sp>
        <p:nvSpPr>
          <p:cNvPr id="21" name="动作按钮: 上一张 20">
            <a:hlinkClick r:id="" action="ppaction://hlinkshowjump?jump=lastslideviewed" highlightClick="1"/>
            <a:extLst>
              <a:ext uri="{FF2B5EF4-FFF2-40B4-BE49-F238E27FC236}">
                <a16:creationId xmlns:a16="http://schemas.microsoft.com/office/drawing/2014/main" id="{F473160F-1111-451B-86D8-F48C84E25406}"/>
              </a:ext>
            </a:extLst>
          </p:cNvPr>
          <p:cNvSpPr/>
          <p:nvPr/>
        </p:nvSpPr>
        <p:spPr bwMode="auto">
          <a:xfrm>
            <a:off x="8028384" y="260648"/>
            <a:ext cx="576064" cy="576064"/>
          </a:xfrm>
          <a:prstGeom prst="actionButtonReturn">
            <a:avLst/>
          </a:prstGeom>
          <a:ln>
            <a:headEnd type="none" w="med" len="med"/>
            <a:tailEnd type="triangle" w="med" len="lg"/>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D5046D0-7A5C-4F4B-AE78-5CEC43E3839C}"/>
              </a:ext>
            </a:extLst>
          </p:cNvPr>
          <p:cNvPicPr>
            <a:picLocks noChangeAspect="1"/>
          </p:cNvPicPr>
          <p:nvPr/>
        </p:nvPicPr>
        <p:blipFill>
          <a:blip r:embed="rId2"/>
          <a:stretch>
            <a:fillRect/>
          </a:stretch>
        </p:blipFill>
        <p:spPr>
          <a:xfrm>
            <a:off x="0" y="709235"/>
            <a:ext cx="9144000" cy="5847148"/>
          </a:xfrm>
          <a:prstGeom prst="rect">
            <a:avLst/>
          </a:prstGeom>
        </p:spPr>
      </p:pic>
      <p:sp>
        <p:nvSpPr>
          <p:cNvPr id="23554" name="灯片编号占位符 4"/>
          <p:cNvSpPr>
            <a:spLocks noGrp="1"/>
          </p:cNvSpPr>
          <p:nvPr>
            <p:ph type="sldNum" sz="quarter" idx="11"/>
          </p:nvPr>
        </p:nvSpPr>
        <p:spPr>
          <a:noFill/>
        </p:spPr>
        <p:txBody>
          <a:bodyPr/>
          <a:lstStyle/>
          <a:p>
            <a:fld id="{44AC493F-6D69-45C4-905A-5FB7F45A315B}" type="slidenum">
              <a:rPr lang="zh-CN" altLang="en-US"/>
              <a:pPr/>
              <a:t>24</a:t>
            </a:fld>
            <a:endParaRPr lang="en-US" altLang="zh-CN"/>
          </a:p>
        </p:txBody>
      </p:sp>
      <p:sp>
        <p:nvSpPr>
          <p:cNvPr id="23555" name="Rectangle 2"/>
          <p:cNvSpPr>
            <a:spLocks noGrp="1" noChangeArrowheads="1"/>
          </p:cNvSpPr>
          <p:nvPr>
            <p:ph type="title"/>
          </p:nvPr>
        </p:nvSpPr>
        <p:spPr/>
        <p:txBody>
          <a:bodyPr/>
          <a:lstStyle/>
          <a:p>
            <a:pPr eaLnBrk="1" hangingPunct="1"/>
            <a:r>
              <a:rPr lang="zh-CN" altLang="en-US" dirty="0"/>
              <a:t>二、摩尔定律</a:t>
            </a:r>
          </a:p>
        </p:txBody>
      </p:sp>
      <p:sp>
        <p:nvSpPr>
          <p:cNvPr id="10" name="TextBox 9"/>
          <p:cNvSpPr txBox="1"/>
          <p:nvPr/>
        </p:nvSpPr>
        <p:spPr>
          <a:xfrm>
            <a:off x="3059832" y="5157192"/>
            <a:ext cx="4320480" cy="830997"/>
          </a:xfrm>
          <a:prstGeom prst="rect">
            <a:avLst/>
          </a:prstGeom>
          <a:noFill/>
        </p:spPr>
        <p:txBody>
          <a:bodyPr wrap="square" rtlCol="0">
            <a:spAutoFit/>
          </a:bodyPr>
          <a:lstStyle/>
          <a:p>
            <a:r>
              <a:rPr lang="zh-CN" altLang="en-US" dirty="0"/>
              <a:t>微处理器集成度的增长情况</a:t>
            </a:r>
            <a:endParaRPr lang="en-US" altLang="zh-CN" dirty="0"/>
          </a:p>
          <a:p>
            <a:r>
              <a:rPr lang="zh-CN" altLang="en-US" dirty="0"/>
              <a:t>（</a:t>
            </a:r>
            <a:r>
              <a:rPr lang="en-US" altLang="zh-CN" dirty="0"/>
              <a:t>1971</a:t>
            </a:r>
            <a:r>
              <a:rPr lang="zh-CN" altLang="en-US" dirty="0"/>
              <a:t>年～</a:t>
            </a:r>
            <a:r>
              <a:rPr lang="en-US" altLang="zh-CN" dirty="0"/>
              <a:t>2018</a:t>
            </a:r>
            <a:r>
              <a:rPr lang="zh-CN" altLang="en-US" dirty="0"/>
              <a:t>年）</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4"/>
          <p:cNvSpPr>
            <a:spLocks noGrp="1"/>
          </p:cNvSpPr>
          <p:nvPr>
            <p:ph type="sldNum" sz="quarter" idx="11"/>
          </p:nvPr>
        </p:nvSpPr>
        <p:spPr>
          <a:noFill/>
        </p:spPr>
        <p:txBody>
          <a:bodyPr/>
          <a:lstStyle/>
          <a:p>
            <a:fld id="{44AC493F-6D69-45C4-905A-5FB7F45A315B}" type="slidenum">
              <a:rPr lang="zh-CN" altLang="en-US"/>
              <a:pPr/>
              <a:t>25</a:t>
            </a:fld>
            <a:endParaRPr lang="en-US" altLang="zh-CN"/>
          </a:p>
        </p:txBody>
      </p:sp>
      <p:sp>
        <p:nvSpPr>
          <p:cNvPr id="23555" name="Rectangle 2"/>
          <p:cNvSpPr>
            <a:spLocks noGrp="1" noChangeArrowheads="1"/>
          </p:cNvSpPr>
          <p:nvPr>
            <p:ph type="title"/>
          </p:nvPr>
        </p:nvSpPr>
        <p:spPr/>
        <p:txBody>
          <a:bodyPr/>
          <a:lstStyle/>
          <a:p>
            <a:pPr eaLnBrk="1" hangingPunct="1"/>
            <a:r>
              <a:rPr lang="zh-CN" altLang="en-US"/>
              <a:t>二、摩尔定律</a:t>
            </a:r>
          </a:p>
        </p:txBody>
      </p:sp>
      <p:sp>
        <p:nvSpPr>
          <p:cNvPr id="23556" name="Rectangle 3"/>
          <p:cNvSpPr>
            <a:spLocks noGrp="1" noChangeArrowheads="1"/>
          </p:cNvSpPr>
          <p:nvPr>
            <p:ph type="body" idx="1"/>
          </p:nvPr>
        </p:nvSpPr>
        <p:spPr>
          <a:xfrm>
            <a:off x="601216" y="620689"/>
            <a:ext cx="8363272" cy="3024335"/>
          </a:xfrm>
        </p:spPr>
        <p:txBody>
          <a:bodyPr/>
          <a:lstStyle/>
          <a:p>
            <a:pPr marL="0" indent="0" eaLnBrk="1" hangingPunct="1">
              <a:buFont typeface="Wingdings" pitchFamily="2" charset="2"/>
              <a:buNone/>
            </a:pPr>
            <a:r>
              <a:rPr lang="en-US" altLang="zh-CN"/>
              <a:t>1974</a:t>
            </a:r>
            <a:r>
              <a:rPr lang="zh-CN" altLang="en-US"/>
              <a:t>年</a:t>
            </a:r>
            <a:r>
              <a:rPr lang="en-US" altLang="zh-CN"/>
              <a:t>IBM</a:t>
            </a:r>
            <a:r>
              <a:rPr lang="zh-CN" altLang="en-US"/>
              <a:t>的</a:t>
            </a:r>
            <a:r>
              <a:rPr lang="en-US" altLang="zh-CN"/>
              <a:t>Robert Dennard</a:t>
            </a:r>
            <a:r>
              <a:rPr lang="zh-CN" altLang="en-US"/>
              <a:t>等人提出了</a:t>
            </a:r>
            <a:r>
              <a:rPr lang="zh-CN" altLang="en-US">
                <a:solidFill>
                  <a:srgbClr val="C00000"/>
                </a:solidFill>
                <a:effectLst>
                  <a:outerShdw blurRad="38100" dist="38100" dir="2700000" algn="tl">
                    <a:srgbClr val="000000">
                      <a:alpha val="43137"/>
                    </a:srgbClr>
                  </a:outerShdw>
                </a:effectLst>
                <a:latin typeface="黑体" pitchFamily="49" charset="-122"/>
                <a:ea typeface="黑体" pitchFamily="49" charset="-122"/>
              </a:rPr>
              <a:t>缩放定律</a:t>
            </a:r>
            <a:r>
              <a:rPr lang="zh-CN" altLang="en-US"/>
              <a:t>：</a:t>
            </a:r>
            <a:endParaRPr lang="en-US" altLang="zh-CN"/>
          </a:p>
          <a:p>
            <a:pPr marL="0" indent="0" eaLnBrk="1" hangingPunct="1">
              <a:buFont typeface="Wingdings" pitchFamily="2" charset="2"/>
              <a:buNone/>
            </a:pPr>
            <a:r>
              <a:rPr lang="zh-CN" altLang="en-US"/>
              <a:t>如果将芯片</a:t>
            </a:r>
            <a:r>
              <a:rPr lang="zh-CN" altLang="en-US">
                <a:solidFill>
                  <a:srgbClr val="0000FF"/>
                </a:solidFill>
              </a:rPr>
              <a:t>尺寸</a:t>
            </a:r>
            <a:r>
              <a:rPr lang="zh-CN" altLang="en-US"/>
              <a:t>和电源</a:t>
            </a:r>
            <a:r>
              <a:rPr lang="zh-CN" altLang="en-US">
                <a:solidFill>
                  <a:srgbClr val="0000FF"/>
                </a:solidFill>
              </a:rPr>
              <a:t>电压</a:t>
            </a:r>
            <a:r>
              <a:rPr lang="zh-CN" altLang="en-US"/>
              <a:t>减半，则：</a:t>
            </a:r>
            <a:endParaRPr lang="en-US" altLang="zh-CN"/>
          </a:p>
          <a:p>
            <a:pPr marL="355600" indent="-355600" eaLnBrk="1" hangingPunct="1"/>
            <a:r>
              <a:rPr lang="zh-CN" altLang="en-US"/>
              <a:t>性能提高：</a:t>
            </a:r>
            <a:r>
              <a:rPr lang="en-US" altLang="zh-CN"/>
              <a:t>MOS</a:t>
            </a:r>
            <a:r>
              <a:rPr lang="zh-CN" altLang="en-US"/>
              <a:t>晶体管的</a:t>
            </a:r>
            <a:r>
              <a:rPr lang="zh-CN" altLang="en-US">
                <a:solidFill>
                  <a:srgbClr val="FF0000"/>
                </a:solidFill>
              </a:rPr>
              <a:t>切换速度</a:t>
            </a:r>
            <a:r>
              <a:rPr lang="zh-CN" altLang="en-US"/>
              <a:t>提高两倍；</a:t>
            </a:r>
            <a:endParaRPr lang="en-US" altLang="zh-CN"/>
          </a:p>
          <a:p>
            <a:pPr marL="355600" indent="-355600" eaLnBrk="1" hangingPunct="1"/>
            <a:r>
              <a:rPr lang="zh-CN" altLang="en-US"/>
              <a:t>耗电量下降：</a:t>
            </a:r>
            <a:r>
              <a:rPr lang="zh-CN" altLang="en-US">
                <a:solidFill>
                  <a:srgbClr val="FF0000"/>
                </a:solidFill>
              </a:rPr>
              <a:t>耗电量降</a:t>
            </a:r>
            <a:r>
              <a:rPr lang="zh-CN" altLang="en-US"/>
              <a:t>至</a:t>
            </a:r>
            <a:r>
              <a:rPr lang="en-US" altLang="zh-CN"/>
              <a:t>1/4</a:t>
            </a:r>
            <a:r>
              <a:rPr lang="zh-CN" altLang="en-US"/>
              <a:t>；</a:t>
            </a:r>
            <a:endParaRPr lang="en-US" altLang="zh-CN"/>
          </a:p>
          <a:p>
            <a:pPr marL="355600" indent="-355600" eaLnBrk="1" hangingPunct="1"/>
            <a:r>
              <a:rPr lang="zh-CN" altLang="en-US"/>
              <a:t>单位晶体管的成本降低：芯片</a:t>
            </a:r>
            <a:r>
              <a:rPr lang="zh-CN" altLang="en-US">
                <a:solidFill>
                  <a:srgbClr val="FF0000"/>
                </a:solidFill>
              </a:rPr>
              <a:t>面积</a:t>
            </a:r>
            <a:r>
              <a:rPr lang="zh-CN" altLang="en-US"/>
              <a:t>减至</a:t>
            </a:r>
            <a:r>
              <a:rPr lang="en-US" altLang="zh-CN"/>
              <a:t>1/4</a:t>
            </a:r>
            <a:r>
              <a:rPr lang="zh-CN" altLang="en-US"/>
              <a:t>，或在同样的面积下制造</a:t>
            </a:r>
            <a:r>
              <a:rPr lang="en-US" altLang="zh-CN"/>
              <a:t>4</a:t>
            </a:r>
            <a:r>
              <a:rPr lang="zh-CN" altLang="en-US"/>
              <a:t>倍的晶体管。</a:t>
            </a:r>
            <a:endParaRPr lang="zh-CN" altLang="en-US" dirty="0"/>
          </a:p>
        </p:txBody>
      </p:sp>
      <p:sp>
        <p:nvSpPr>
          <p:cNvPr id="6" name="Rectangle 3"/>
          <p:cNvSpPr txBox="1">
            <a:spLocks noChangeArrowheads="1"/>
          </p:cNvSpPr>
          <p:nvPr/>
        </p:nvSpPr>
        <p:spPr bwMode="auto">
          <a:xfrm>
            <a:off x="601216" y="3933056"/>
            <a:ext cx="8363272" cy="22322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defRPr/>
            </a:pPr>
            <a:r>
              <a:rPr kumimoji="0" lang="zh-CN" altLang="en-US" sz="2800" b="1" i="0" u="none" strike="noStrike" kern="0" cap="none" spc="0" normalizeH="0" baseline="0" noProof="0">
                <a:ln>
                  <a:noFill/>
                </a:ln>
                <a:solidFill>
                  <a:srgbClr val="0000FF"/>
                </a:solidFill>
                <a:effectLst/>
                <a:uLnTx/>
                <a:uFillTx/>
                <a:latin typeface="黑体" pitchFamily="49" charset="-122"/>
                <a:ea typeface="黑体" pitchFamily="49" charset="-122"/>
              </a:rPr>
              <a:t>提升性能的三大支柱：</a:t>
            </a:r>
            <a:endParaRPr kumimoji="0" lang="en-US" altLang="zh-CN" sz="2800" b="1" i="0" u="none" strike="noStrike" kern="0" cap="none" spc="0" normalizeH="0" baseline="0" noProof="0">
              <a:ln>
                <a:noFill/>
              </a:ln>
              <a:solidFill>
                <a:srgbClr val="0000FF"/>
              </a:solidFill>
              <a:effectLst/>
              <a:uLnTx/>
              <a:uFillTx/>
              <a:latin typeface="黑体" pitchFamily="49" charset="-122"/>
              <a:ea typeface="黑体" pitchFamily="49" charset="-122"/>
            </a:endParaRPr>
          </a:p>
          <a:p>
            <a:pPr marL="355600" marR="0" lvl="0" indent="-355600" algn="l" defTabSz="914400" rtl="0" eaLnBrk="1" fontAlgn="base" latinLnBrk="0" hangingPunct="1">
              <a:lnSpc>
                <a:spcPct val="100000"/>
              </a:lnSpc>
              <a:spcBef>
                <a:spcPct val="20000"/>
              </a:spcBef>
              <a:spcAft>
                <a:spcPct val="0"/>
              </a:spcAft>
              <a:buClr>
                <a:schemeClr val="bg2"/>
              </a:buClr>
              <a:buSzPct val="75000"/>
              <a:buFont typeface="Wingdings" pitchFamily="2" charset="2"/>
              <a:buChar char="n"/>
              <a:tabLst/>
              <a:defRPr/>
            </a:pPr>
            <a:r>
              <a:rPr lang="zh-CN" altLang="en-US" sz="2800" kern="0">
                <a:latin typeface="+mn-lt"/>
                <a:ea typeface="+mn-ea"/>
              </a:rPr>
              <a:t>提高频率</a:t>
            </a:r>
            <a:endParaRPr lang="en-US" altLang="zh-CN" sz="2800" kern="0">
              <a:latin typeface="+mn-lt"/>
              <a:ea typeface="+mn-ea"/>
            </a:endParaRPr>
          </a:p>
          <a:p>
            <a:pPr marL="355600" marR="0" lvl="0" indent="-355600" algn="l" defTabSz="914400" rtl="0" eaLnBrk="1" fontAlgn="base" latinLnBrk="0" hangingPunct="1">
              <a:lnSpc>
                <a:spcPct val="100000"/>
              </a:lnSpc>
              <a:spcBef>
                <a:spcPct val="20000"/>
              </a:spcBef>
              <a:spcAft>
                <a:spcPct val="0"/>
              </a:spcAft>
              <a:buClr>
                <a:schemeClr val="bg2"/>
              </a:buClr>
              <a:buSzPct val="75000"/>
              <a:buFont typeface="Wingdings" pitchFamily="2" charset="2"/>
              <a:buChar char="n"/>
              <a:tabLst/>
              <a:defRPr/>
            </a:pPr>
            <a:r>
              <a:rPr kumimoji="0" lang="zh-CN" altLang="en-US" sz="2800" b="1" i="0" u="none" strike="noStrike" kern="0" cap="none" spc="0" normalizeH="0" baseline="0" noProof="0">
                <a:ln>
                  <a:noFill/>
                </a:ln>
                <a:solidFill>
                  <a:schemeClr val="tx1"/>
                </a:solidFill>
                <a:effectLst/>
                <a:uLnTx/>
                <a:uFillTx/>
                <a:latin typeface="+mn-lt"/>
                <a:ea typeface="+mn-ea"/>
                <a:cs typeface="+mn-cs"/>
              </a:rPr>
              <a:t>并行处理</a:t>
            </a:r>
            <a:endParaRPr kumimoji="0" lang="en-US" altLang="zh-CN" sz="2800" b="1" i="0" u="none" strike="noStrike" kern="0" cap="none" spc="0" normalizeH="0" baseline="0" noProof="0">
              <a:ln>
                <a:noFill/>
              </a:ln>
              <a:solidFill>
                <a:schemeClr val="tx1"/>
              </a:solidFill>
              <a:effectLst/>
              <a:uLnTx/>
              <a:uFillTx/>
              <a:latin typeface="+mn-lt"/>
              <a:ea typeface="+mn-ea"/>
              <a:cs typeface="+mn-cs"/>
            </a:endParaRPr>
          </a:p>
          <a:p>
            <a:pPr marL="355600" marR="0" lvl="0" indent="-355600" algn="l" defTabSz="914400" rtl="0" eaLnBrk="1" fontAlgn="base" latinLnBrk="0" hangingPunct="1">
              <a:lnSpc>
                <a:spcPct val="100000"/>
              </a:lnSpc>
              <a:spcBef>
                <a:spcPct val="20000"/>
              </a:spcBef>
              <a:spcAft>
                <a:spcPct val="0"/>
              </a:spcAft>
              <a:buClr>
                <a:schemeClr val="bg2"/>
              </a:buClr>
              <a:buSzPct val="75000"/>
              <a:buFont typeface="Wingdings" pitchFamily="2" charset="2"/>
              <a:buChar char="n"/>
              <a:tabLst/>
              <a:defRPr/>
            </a:pPr>
            <a:r>
              <a:rPr lang="zh-CN" altLang="en-US" sz="2800" kern="0">
                <a:latin typeface="+mn-lt"/>
                <a:ea typeface="+mn-ea"/>
              </a:rPr>
              <a:t>功能扩展</a:t>
            </a:r>
            <a:endParaRPr kumimoji="0" lang="zh-CN" altLang="en-US" sz="2800" b="1"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3556">
                                            <p:txEl>
                                              <p:pRg st="2" end="2"/>
                                            </p:txEl>
                                          </p:spTgt>
                                        </p:tgtEl>
                                        <p:attrNameLst>
                                          <p:attrName>style.visibility</p:attrName>
                                        </p:attrNameLst>
                                      </p:cBhvr>
                                      <p:to>
                                        <p:strVal val="visible"/>
                                      </p:to>
                                    </p:set>
                                    <p:animEffect transition="in" filter="slide(fromBottom)">
                                      <p:cBhvr>
                                        <p:cTn id="7" dur="500"/>
                                        <p:tgtEl>
                                          <p:spTgt spid="2355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23556">
                                            <p:txEl>
                                              <p:pRg st="3" end="3"/>
                                            </p:txEl>
                                          </p:spTgt>
                                        </p:tgtEl>
                                        <p:attrNameLst>
                                          <p:attrName>style.visibility</p:attrName>
                                        </p:attrNameLst>
                                      </p:cBhvr>
                                      <p:to>
                                        <p:strVal val="visible"/>
                                      </p:to>
                                    </p:set>
                                    <p:animEffect transition="in" filter="slide(fromBottom)">
                                      <p:cBhvr>
                                        <p:cTn id="12" dur="500"/>
                                        <p:tgtEl>
                                          <p:spTgt spid="2355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23556">
                                            <p:txEl>
                                              <p:pRg st="4" end="4"/>
                                            </p:txEl>
                                          </p:spTgt>
                                        </p:tgtEl>
                                        <p:attrNameLst>
                                          <p:attrName>style.visibility</p:attrName>
                                        </p:attrNameLst>
                                      </p:cBhvr>
                                      <p:to>
                                        <p:strVal val="visible"/>
                                      </p:to>
                                    </p:set>
                                    <p:animEffect transition="in" filter="slide(fromBottom)">
                                      <p:cBhvr>
                                        <p:cTn id="17" dur="500"/>
                                        <p:tgtEl>
                                          <p:spTgt spid="2355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slide(fromBottom)">
                                      <p:cBhvr>
                                        <p:cTn id="22" dur="500"/>
                                        <p:tgtEl>
                                          <p:spTgt spid="6">
                                            <p:txEl>
                                              <p:pRg st="0" end="0"/>
                                            </p:txEl>
                                          </p:spTgt>
                                        </p:tgtEl>
                                      </p:cBhvr>
                                    </p:animEffect>
                                  </p:childTnLst>
                                </p:cTn>
                              </p:par>
                            </p:childTnLst>
                          </p:cTn>
                        </p:par>
                        <p:par>
                          <p:cTn id="23" fill="hold">
                            <p:stCondLst>
                              <p:cond delay="500"/>
                            </p:stCondLst>
                            <p:childTnLst>
                              <p:par>
                                <p:cTn id="24" presetID="12" presetClass="entr" presetSubtype="4" fill="hold" nodeType="afterEffect">
                                  <p:stCondLst>
                                    <p:cond delay="0"/>
                                  </p:stCondLst>
                                  <p:childTnLst>
                                    <p:set>
                                      <p:cBhvr>
                                        <p:cTn id="25" dur="1" fill="hold">
                                          <p:stCondLst>
                                            <p:cond delay="0"/>
                                          </p:stCondLst>
                                        </p:cTn>
                                        <p:tgtEl>
                                          <p:spTgt spid="6">
                                            <p:txEl>
                                              <p:pRg st="1" end="1"/>
                                            </p:txEl>
                                          </p:spTgt>
                                        </p:tgtEl>
                                        <p:attrNameLst>
                                          <p:attrName>style.visibility</p:attrName>
                                        </p:attrNameLst>
                                      </p:cBhvr>
                                      <p:to>
                                        <p:strVal val="visible"/>
                                      </p:to>
                                    </p:set>
                                    <p:animEffect transition="in" filter="slide(fromBottom)">
                                      <p:cBhvr>
                                        <p:cTn id="26" dur="500"/>
                                        <p:tgtEl>
                                          <p:spTgt spid="6">
                                            <p:txEl>
                                              <p:pRg st="1" end="1"/>
                                            </p:txEl>
                                          </p:spTgt>
                                        </p:tgtEl>
                                      </p:cBhvr>
                                    </p:animEffect>
                                  </p:childTnLst>
                                </p:cTn>
                              </p:par>
                            </p:childTnLst>
                          </p:cTn>
                        </p:par>
                        <p:par>
                          <p:cTn id="27" fill="hold">
                            <p:stCondLst>
                              <p:cond delay="1000"/>
                            </p:stCondLst>
                            <p:childTnLst>
                              <p:par>
                                <p:cTn id="28" presetID="12" presetClass="entr" presetSubtype="4" fill="hold" nodeType="afterEffect">
                                  <p:stCondLst>
                                    <p:cond delay="0"/>
                                  </p:stCondLst>
                                  <p:childTnLst>
                                    <p:set>
                                      <p:cBhvr>
                                        <p:cTn id="29" dur="1" fill="hold">
                                          <p:stCondLst>
                                            <p:cond delay="0"/>
                                          </p:stCondLst>
                                        </p:cTn>
                                        <p:tgtEl>
                                          <p:spTgt spid="6">
                                            <p:txEl>
                                              <p:pRg st="2" end="2"/>
                                            </p:txEl>
                                          </p:spTgt>
                                        </p:tgtEl>
                                        <p:attrNameLst>
                                          <p:attrName>style.visibility</p:attrName>
                                        </p:attrNameLst>
                                      </p:cBhvr>
                                      <p:to>
                                        <p:strVal val="visible"/>
                                      </p:to>
                                    </p:set>
                                    <p:animEffect transition="in" filter="slide(fromBottom)">
                                      <p:cBhvr>
                                        <p:cTn id="30" dur="500"/>
                                        <p:tgtEl>
                                          <p:spTgt spid="6">
                                            <p:txEl>
                                              <p:pRg st="2" end="2"/>
                                            </p:txEl>
                                          </p:spTgt>
                                        </p:tgtEl>
                                      </p:cBhvr>
                                    </p:animEffect>
                                  </p:childTnLst>
                                </p:cTn>
                              </p:par>
                            </p:childTnLst>
                          </p:cTn>
                        </p:par>
                        <p:par>
                          <p:cTn id="31" fill="hold">
                            <p:stCondLst>
                              <p:cond delay="1500"/>
                            </p:stCondLst>
                            <p:childTnLst>
                              <p:par>
                                <p:cTn id="32" presetID="12" presetClass="entr" presetSubtype="4" fill="hold" nodeType="afterEffect">
                                  <p:stCondLst>
                                    <p:cond delay="0"/>
                                  </p:stCondLst>
                                  <p:childTnLst>
                                    <p:set>
                                      <p:cBhvr>
                                        <p:cTn id="33" dur="1" fill="hold">
                                          <p:stCondLst>
                                            <p:cond delay="0"/>
                                          </p:stCondLst>
                                        </p:cTn>
                                        <p:tgtEl>
                                          <p:spTgt spid="6">
                                            <p:txEl>
                                              <p:pRg st="3" end="3"/>
                                            </p:txEl>
                                          </p:spTgt>
                                        </p:tgtEl>
                                        <p:attrNameLst>
                                          <p:attrName>style.visibility</p:attrName>
                                        </p:attrNameLst>
                                      </p:cBhvr>
                                      <p:to>
                                        <p:strVal val="visible"/>
                                      </p:to>
                                    </p:set>
                                    <p:animEffect transition="in" filter="slide(fromBottom)">
                                      <p:cBhvr>
                                        <p:cTn id="34"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B0DBD4-FB8B-4B7C-8E2E-E47441CC6EAC}"/>
              </a:ext>
            </a:extLst>
          </p:cNvPr>
          <p:cNvSpPr>
            <a:spLocks noGrp="1"/>
          </p:cNvSpPr>
          <p:nvPr>
            <p:ph type="title"/>
          </p:nvPr>
        </p:nvSpPr>
        <p:spPr/>
        <p:txBody>
          <a:bodyPr/>
          <a:lstStyle/>
          <a:p>
            <a:r>
              <a:rPr lang="zh-CN" altLang="en-US" dirty="0"/>
              <a:t>二、摩尔定律</a:t>
            </a:r>
          </a:p>
        </p:txBody>
      </p:sp>
      <p:sp>
        <p:nvSpPr>
          <p:cNvPr id="3" name="内容占位符 2">
            <a:extLst>
              <a:ext uri="{FF2B5EF4-FFF2-40B4-BE49-F238E27FC236}">
                <a16:creationId xmlns:a16="http://schemas.microsoft.com/office/drawing/2014/main" id="{D721ECE5-1353-4353-A84A-F6EC9B4DFBF3}"/>
              </a:ext>
            </a:extLst>
          </p:cNvPr>
          <p:cNvSpPr>
            <a:spLocks noGrp="1"/>
          </p:cNvSpPr>
          <p:nvPr>
            <p:ph idx="1"/>
          </p:nvPr>
        </p:nvSpPr>
        <p:spPr>
          <a:xfrm>
            <a:off x="457200" y="1340768"/>
            <a:ext cx="8362950" cy="5112568"/>
          </a:xfrm>
        </p:spPr>
        <p:txBody>
          <a:bodyPr/>
          <a:lstStyle/>
          <a:p>
            <a:r>
              <a:rPr lang="zh-CN" altLang="en-US" sz="2400" dirty="0"/>
              <a:t>用</a:t>
            </a:r>
            <a:r>
              <a:rPr lang="zh-CN" altLang="en-US" sz="2400" dirty="0">
                <a:solidFill>
                  <a:srgbClr val="0000FF"/>
                </a:solidFill>
              </a:rPr>
              <a:t>更少的芯片</a:t>
            </a:r>
            <a:r>
              <a:rPr lang="zh-CN" altLang="en-US" sz="2400" dirty="0"/>
              <a:t>来构成计算机：在相同</a:t>
            </a:r>
            <a:r>
              <a:rPr lang="zh-CN" altLang="en-US" sz="2400" dirty="0">
                <a:solidFill>
                  <a:srgbClr val="FF0000"/>
                </a:solidFill>
              </a:rPr>
              <a:t>性能</a:t>
            </a:r>
            <a:r>
              <a:rPr lang="zh-CN" altLang="en-US" sz="2400" dirty="0"/>
              <a:t>的情况下，价格显著下降；在相同</a:t>
            </a:r>
            <a:r>
              <a:rPr lang="zh-CN" altLang="en-US" sz="2400" dirty="0">
                <a:solidFill>
                  <a:srgbClr val="FF0000"/>
                </a:solidFill>
              </a:rPr>
              <a:t>价格</a:t>
            </a:r>
            <a:r>
              <a:rPr lang="zh-CN" altLang="en-US" sz="2400" dirty="0"/>
              <a:t>的情况下，新一代的计算机功能更强、性能更高。</a:t>
            </a:r>
          </a:p>
          <a:p>
            <a:r>
              <a:rPr lang="zh-CN" altLang="en-US" sz="2400" dirty="0"/>
              <a:t>信号传输延时小，微处理器的</a:t>
            </a:r>
            <a:r>
              <a:rPr lang="zh-CN" altLang="en-US" sz="2400" dirty="0">
                <a:solidFill>
                  <a:srgbClr val="D60093"/>
                </a:solidFill>
              </a:rPr>
              <a:t>主频</a:t>
            </a:r>
            <a:r>
              <a:rPr lang="zh-CN" altLang="en-US" sz="2400" dirty="0"/>
              <a:t>得以</a:t>
            </a:r>
            <a:r>
              <a:rPr lang="zh-CN" altLang="en-US" sz="2400" dirty="0">
                <a:solidFill>
                  <a:srgbClr val="0000FF"/>
                </a:solidFill>
              </a:rPr>
              <a:t>提高</a:t>
            </a:r>
            <a:r>
              <a:rPr lang="zh-CN" altLang="en-US" sz="2400" dirty="0"/>
              <a:t>，计算机的速度更快。</a:t>
            </a:r>
          </a:p>
          <a:p>
            <a:r>
              <a:rPr lang="zh-CN" altLang="en-US" sz="2400" dirty="0"/>
              <a:t>芯片尺寸更小，计算机的</a:t>
            </a:r>
            <a:r>
              <a:rPr lang="zh-CN" altLang="en-US" sz="2400" dirty="0">
                <a:solidFill>
                  <a:srgbClr val="D60093"/>
                </a:solidFill>
              </a:rPr>
              <a:t>体积</a:t>
            </a:r>
            <a:r>
              <a:rPr lang="zh-CN" altLang="en-US" sz="2400" dirty="0"/>
              <a:t>也变得</a:t>
            </a:r>
            <a:r>
              <a:rPr lang="zh-CN" altLang="en-US" sz="2400" dirty="0">
                <a:solidFill>
                  <a:srgbClr val="0000FF"/>
                </a:solidFill>
              </a:rPr>
              <a:t>更小</a:t>
            </a:r>
            <a:r>
              <a:rPr lang="zh-CN" altLang="en-US" sz="2400" dirty="0"/>
              <a:t>，可以嵌入到各种设备、放置在各种环境中。</a:t>
            </a:r>
          </a:p>
          <a:p>
            <a:r>
              <a:rPr lang="zh-CN" altLang="en-US" sz="2400" dirty="0"/>
              <a:t>通过提高芯片的集成度、降低工作电压，可显著</a:t>
            </a:r>
            <a:r>
              <a:rPr lang="zh-CN" altLang="en-US" sz="2400" dirty="0">
                <a:solidFill>
                  <a:srgbClr val="0000FF"/>
                </a:solidFill>
              </a:rPr>
              <a:t>降低</a:t>
            </a:r>
            <a:r>
              <a:rPr lang="zh-CN" altLang="en-US" sz="2400" dirty="0"/>
              <a:t>芯片的</a:t>
            </a:r>
            <a:r>
              <a:rPr lang="zh-CN" altLang="en-US" sz="2400" dirty="0">
                <a:solidFill>
                  <a:srgbClr val="D60093"/>
                </a:solidFill>
              </a:rPr>
              <a:t>功耗</a:t>
            </a:r>
            <a:r>
              <a:rPr lang="zh-CN" altLang="en-US" sz="2400" dirty="0"/>
              <a:t>，使便携式、嵌入式计算机用电池供电成为可能，也降低了高性能计算机对</a:t>
            </a:r>
            <a:r>
              <a:rPr lang="zh-CN" altLang="en-US" sz="2400" dirty="0">
                <a:solidFill>
                  <a:srgbClr val="0000FF"/>
                </a:solidFill>
              </a:rPr>
              <a:t>散热</a:t>
            </a:r>
            <a:r>
              <a:rPr lang="zh-CN" altLang="en-US" sz="2400" dirty="0"/>
              <a:t>的要求。</a:t>
            </a:r>
          </a:p>
          <a:p>
            <a:r>
              <a:rPr lang="zh-CN" altLang="en-US" sz="2400" dirty="0"/>
              <a:t>构成计算机所需的芯片数量越来越少，芯片之间所需的连线（焊点）也随之减少，计算机的</a:t>
            </a:r>
            <a:r>
              <a:rPr lang="zh-CN" altLang="en-US" sz="2400" dirty="0">
                <a:solidFill>
                  <a:srgbClr val="D60093"/>
                </a:solidFill>
              </a:rPr>
              <a:t>可靠性</a:t>
            </a:r>
            <a:r>
              <a:rPr lang="zh-CN" altLang="en-US" sz="2400" dirty="0"/>
              <a:t>更高。</a:t>
            </a:r>
          </a:p>
        </p:txBody>
      </p:sp>
      <p:sp>
        <p:nvSpPr>
          <p:cNvPr id="4" name="灯片编号占位符 3">
            <a:extLst>
              <a:ext uri="{FF2B5EF4-FFF2-40B4-BE49-F238E27FC236}">
                <a16:creationId xmlns:a16="http://schemas.microsoft.com/office/drawing/2014/main" id="{B33A345C-5E41-443A-A151-E64095B2BBCB}"/>
              </a:ext>
            </a:extLst>
          </p:cNvPr>
          <p:cNvSpPr>
            <a:spLocks noGrp="1"/>
          </p:cNvSpPr>
          <p:nvPr>
            <p:ph type="sldNum" sz="quarter" idx="11"/>
          </p:nvPr>
        </p:nvSpPr>
        <p:spPr/>
        <p:txBody>
          <a:bodyPr/>
          <a:lstStyle/>
          <a:p>
            <a:pPr>
              <a:defRPr/>
            </a:pPr>
            <a:fld id="{8C700AD2-48D6-4694-9AFC-F2D1E50529DC}" type="slidenum">
              <a:rPr lang="zh-CN" altLang="en-US" smtClean="0"/>
              <a:pPr>
                <a:defRPr/>
              </a:pPr>
              <a:t>26</a:t>
            </a:fld>
            <a:endParaRPr lang="en-US" altLang="zh-CN"/>
          </a:p>
        </p:txBody>
      </p:sp>
      <p:sp>
        <p:nvSpPr>
          <p:cNvPr id="5" name="标题 1">
            <a:extLst>
              <a:ext uri="{FF2B5EF4-FFF2-40B4-BE49-F238E27FC236}">
                <a16:creationId xmlns:a16="http://schemas.microsoft.com/office/drawing/2014/main" id="{E35A8D75-D1F3-4362-9FA4-EAD97B3E2369}"/>
              </a:ext>
            </a:extLst>
          </p:cNvPr>
          <p:cNvSpPr txBox="1">
            <a:spLocks/>
          </p:cNvSpPr>
          <p:nvPr/>
        </p:nvSpPr>
        <p:spPr bwMode="auto">
          <a:xfrm>
            <a:off x="590550" y="744885"/>
            <a:ext cx="8229600" cy="5238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黑体" pitchFamily="2" charset="-122"/>
              </a:defRPr>
            </a:lvl2pPr>
            <a:lvl3pPr algn="l" rtl="0" eaLnBrk="0" fontAlgn="base" hangingPunct="0">
              <a:spcBef>
                <a:spcPct val="0"/>
              </a:spcBef>
              <a:spcAft>
                <a:spcPct val="0"/>
              </a:spcAft>
              <a:defRPr sz="2800" b="1">
                <a:solidFill>
                  <a:schemeClr val="bg2"/>
                </a:solidFill>
                <a:latin typeface="Arial" charset="0"/>
                <a:ea typeface="黑体" pitchFamily="2" charset="-122"/>
              </a:defRPr>
            </a:lvl3pPr>
            <a:lvl4pPr algn="l" rtl="0" eaLnBrk="0" fontAlgn="base" hangingPunct="0">
              <a:spcBef>
                <a:spcPct val="0"/>
              </a:spcBef>
              <a:spcAft>
                <a:spcPct val="0"/>
              </a:spcAft>
              <a:defRPr sz="2800" b="1">
                <a:solidFill>
                  <a:schemeClr val="bg2"/>
                </a:solidFill>
                <a:latin typeface="Arial" charset="0"/>
                <a:ea typeface="黑体" pitchFamily="2" charset="-122"/>
              </a:defRPr>
            </a:lvl4pPr>
            <a:lvl5pPr algn="l" rtl="0" eaLnBrk="0" fontAlgn="base" hangingPunct="0">
              <a:spcBef>
                <a:spcPct val="0"/>
              </a:spcBef>
              <a:spcAft>
                <a:spcPct val="0"/>
              </a:spcAft>
              <a:defRPr sz="2800" b="1">
                <a:solidFill>
                  <a:schemeClr val="bg2"/>
                </a:solidFill>
                <a:latin typeface="Arial" charset="0"/>
                <a:ea typeface="黑体" pitchFamily="2" charset="-122"/>
              </a:defRPr>
            </a:lvl5pPr>
            <a:lvl6pPr marL="457200" algn="l" rtl="0" fontAlgn="base">
              <a:spcBef>
                <a:spcPct val="0"/>
              </a:spcBef>
              <a:spcAft>
                <a:spcPct val="0"/>
              </a:spcAft>
              <a:defRPr sz="2800" b="1">
                <a:solidFill>
                  <a:schemeClr val="bg2"/>
                </a:solidFill>
                <a:latin typeface="Arial" charset="0"/>
                <a:ea typeface="黑体" pitchFamily="2" charset="-122"/>
              </a:defRPr>
            </a:lvl6pPr>
            <a:lvl7pPr marL="914400" algn="l" rtl="0" fontAlgn="base">
              <a:spcBef>
                <a:spcPct val="0"/>
              </a:spcBef>
              <a:spcAft>
                <a:spcPct val="0"/>
              </a:spcAft>
              <a:defRPr sz="2800" b="1">
                <a:solidFill>
                  <a:schemeClr val="bg2"/>
                </a:solidFill>
                <a:latin typeface="Arial" charset="0"/>
                <a:ea typeface="黑体" pitchFamily="2" charset="-122"/>
              </a:defRPr>
            </a:lvl7pPr>
            <a:lvl8pPr marL="1371600" algn="l" rtl="0" fontAlgn="base">
              <a:spcBef>
                <a:spcPct val="0"/>
              </a:spcBef>
              <a:spcAft>
                <a:spcPct val="0"/>
              </a:spcAft>
              <a:defRPr sz="2800" b="1">
                <a:solidFill>
                  <a:schemeClr val="bg2"/>
                </a:solidFill>
                <a:latin typeface="Arial" charset="0"/>
                <a:ea typeface="黑体" pitchFamily="2" charset="-122"/>
              </a:defRPr>
            </a:lvl8pPr>
            <a:lvl9pPr marL="1828800" algn="l" rtl="0" fontAlgn="base">
              <a:spcBef>
                <a:spcPct val="0"/>
              </a:spcBef>
              <a:spcAft>
                <a:spcPct val="0"/>
              </a:spcAft>
              <a:defRPr sz="2800" b="1">
                <a:solidFill>
                  <a:schemeClr val="bg2"/>
                </a:solidFill>
                <a:latin typeface="Arial" charset="0"/>
                <a:ea typeface="黑体" pitchFamily="2" charset="-122"/>
              </a:defRPr>
            </a:lvl9pPr>
          </a:lstStyle>
          <a:p>
            <a:r>
              <a:rPr lang="zh-CN" altLang="en-US" kern="0" dirty="0">
                <a:solidFill>
                  <a:srgbClr val="FF6600"/>
                </a:solidFill>
              </a:rPr>
              <a:t>摩尔定律的影响：</a:t>
            </a:r>
          </a:p>
        </p:txBody>
      </p:sp>
    </p:spTree>
    <p:extLst>
      <p:ext uri="{BB962C8B-B14F-4D97-AF65-F5344CB8AC3E}">
        <p14:creationId xmlns:p14="http://schemas.microsoft.com/office/powerpoint/2010/main" val="2019056937"/>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946" name="Rectangle 2"/>
          <p:cNvSpPr>
            <a:spLocks noGrp="1" noChangeArrowheads="1"/>
          </p:cNvSpPr>
          <p:nvPr>
            <p:ph type="subTitle" idx="1"/>
          </p:nvPr>
        </p:nvSpPr>
        <p:spPr>
          <a:xfrm>
            <a:off x="2484438" y="1700213"/>
            <a:ext cx="6515100" cy="2592387"/>
          </a:xfrm>
          <a:noFill/>
        </p:spPr>
        <p:txBody>
          <a:bodyPr anchor="ctr"/>
          <a:lstStyle/>
          <a:p>
            <a:pPr eaLnBrk="1" hangingPunct="1">
              <a:spcBef>
                <a:spcPct val="10000"/>
              </a:spcBef>
              <a:buClrTx/>
              <a:buFont typeface="Arial" charset="0"/>
              <a:buNone/>
            </a:pPr>
            <a:r>
              <a:rPr lang="zh-CN" altLang="en-US" sz="4400" b="0" dirty="0">
                <a:solidFill>
                  <a:srgbClr val="FFFFFF"/>
                </a:solidFill>
                <a:latin typeface="Arial" charset="0"/>
                <a:ea typeface="黑体" pitchFamily="2" charset="-122"/>
              </a:rPr>
              <a:t>计算机</a:t>
            </a:r>
            <a:r>
              <a:rPr lang="zh-CN" altLang="en-US" sz="4400" b="0" dirty="0">
                <a:solidFill>
                  <a:srgbClr val="FFCC00"/>
                </a:solidFill>
                <a:latin typeface="Arial" charset="0"/>
                <a:ea typeface="黑体" pitchFamily="2" charset="-122"/>
              </a:rPr>
              <a:t>组成</a:t>
            </a:r>
            <a:r>
              <a:rPr lang="zh-CN" altLang="en-US" sz="4400" b="0" dirty="0">
                <a:solidFill>
                  <a:srgbClr val="FFFFFF"/>
                </a:solidFill>
                <a:latin typeface="Arial" charset="0"/>
                <a:ea typeface="黑体" pitchFamily="2" charset="-122"/>
              </a:rPr>
              <a:t>与</a:t>
            </a:r>
            <a:r>
              <a:rPr lang="zh-CN" altLang="en-US" sz="4400" b="0" dirty="0">
                <a:solidFill>
                  <a:srgbClr val="FFCC00"/>
                </a:solidFill>
                <a:latin typeface="Arial" charset="0"/>
                <a:ea typeface="黑体" pitchFamily="2" charset="-122"/>
              </a:rPr>
              <a:t>系统结构</a:t>
            </a:r>
            <a:endParaRPr lang="zh-CN" altLang="en-US" sz="4400" b="0" dirty="0">
              <a:solidFill>
                <a:srgbClr val="FFFFFF"/>
              </a:solidFill>
              <a:latin typeface="Arial" charset="0"/>
              <a:ea typeface="黑体" pitchFamily="2" charset="-122"/>
            </a:endParaRPr>
          </a:p>
          <a:p>
            <a:pPr eaLnBrk="1" hangingPunct="1">
              <a:spcBef>
                <a:spcPct val="10000"/>
              </a:spcBef>
              <a:buClrTx/>
            </a:pPr>
            <a:r>
              <a:rPr lang="zh-CN" altLang="en-US" sz="4400" b="0" dirty="0">
                <a:solidFill>
                  <a:srgbClr val="FFFFFF"/>
                </a:solidFill>
                <a:latin typeface="Arial" charset="0"/>
                <a:ea typeface="黑体" pitchFamily="2" charset="-122"/>
              </a:rPr>
              <a:t>第</a:t>
            </a:r>
            <a:r>
              <a:rPr lang="en-US" altLang="zh-CN" sz="8000" b="0" dirty="0">
                <a:solidFill>
                  <a:srgbClr val="FFFFFF"/>
                </a:solidFill>
                <a:latin typeface="Arial" charset="0"/>
                <a:ea typeface="黑体" pitchFamily="2" charset="-122"/>
              </a:rPr>
              <a:t>1</a:t>
            </a:r>
            <a:r>
              <a:rPr lang="zh-CN" altLang="en-US" sz="4400" b="0" dirty="0">
                <a:solidFill>
                  <a:srgbClr val="FFFFFF"/>
                </a:solidFill>
                <a:latin typeface="Arial" charset="0"/>
                <a:ea typeface="黑体" pitchFamily="2" charset="-122"/>
              </a:rPr>
              <a:t>章  绪论</a:t>
            </a:r>
          </a:p>
        </p:txBody>
      </p:sp>
      <p:sp>
        <p:nvSpPr>
          <p:cNvPr id="1106947" name="Rectangle 3"/>
          <p:cNvSpPr>
            <a:spLocks noChangeArrowheads="1"/>
          </p:cNvSpPr>
          <p:nvPr/>
        </p:nvSpPr>
        <p:spPr bwMode="auto">
          <a:xfrm>
            <a:off x="1979613" y="4579938"/>
            <a:ext cx="6985000" cy="649287"/>
          </a:xfrm>
          <a:prstGeom prst="rect">
            <a:avLst/>
          </a:prstGeom>
          <a:noFill/>
          <a:ln w="9525">
            <a:noFill/>
            <a:miter lim="800000"/>
            <a:headEnd/>
            <a:tailEnd/>
          </a:ln>
        </p:spPr>
        <p:txBody>
          <a:bodyPr/>
          <a:lstStyle/>
          <a:p>
            <a:pPr algn="r">
              <a:spcBef>
                <a:spcPct val="20000"/>
              </a:spcBef>
              <a:buClr>
                <a:schemeClr val="bg2"/>
              </a:buClr>
              <a:buSzPct val="75000"/>
              <a:buFont typeface="Wingdings" pitchFamily="2" charset="2"/>
              <a:buNone/>
            </a:pPr>
            <a:r>
              <a:rPr lang="en-US" altLang="zh-CN" sz="3800" b="0" dirty="0">
                <a:latin typeface="+mn-lt"/>
                <a:ea typeface="楷体" panose="02010609060101010101" pitchFamily="49" charset="-122"/>
              </a:rPr>
              <a:t>1.2  </a:t>
            </a:r>
            <a:r>
              <a:rPr lang="zh-CN" altLang="en-US" sz="3800" b="0" dirty="0">
                <a:latin typeface="+mn-lt"/>
                <a:ea typeface="楷体" panose="02010609060101010101" pitchFamily="49" charset="-122"/>
              </a:rPr>
              <a:t>计算机的基本组成</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ntr" presetSubtype="0" accel="100000" fill="hold" nodeType="afterEffect">
                                  <p:stCondLst>
                                    <p:cond delay="0"/>
                                  </p:stCondLst>
                                  <p:childTnLst>
                                    <p:set>
                                      <p:cBhvr>
                                        <p:cTn id="6" dur="1" fill="hold">
                                          <p:stCondLst>
                                            <p:cond delay="0"/>
                                          </p:stCondLst>
                                        </p:cTn>
                                        <p:tgtEl>
                                          <p:spTgt spid="1106946">
                                            <p:txEl>
                                              <p:pRg st="0" end="0"/>
                                            </p:txEl>
                                          </p:spTgt>
                                        </p:tgtEl>
                                        <p:attrNameLst>
                                          <p:attrName>style.visibility</p:attrName>
                                        </p:attrNameLst>
                                      </p:cBhvr>
                                      <p:to>
                                        <p:strVal val="visible"/>
                                      </p:to>
                                    </p:set>
                                    <p:anim calcmode="lin" valueType="num">
                                      <p:cBhvr>
                                        <p:cTn id="7" dur="500" fill="hold"/>
                                        <p:tgtEl>
                                          <p:spTgt spid="1106946">
                                            <p:txEl>
                                              <p:pRg st="0" end="0"/>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1106946">
                                            <p:txEl>
                                              <p:pRg st="0" end="0"/>
                                            </p:txEl>
                                          </p:spTgt>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1106946">
                                            <p:txEl>
                                              <p:pRg st="0" end="0"/>
                                            </p:txEl>
                                          </p:spTgt>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1106946">
                                            <p:txEl>
                                              <p:pRg st="0" end="0"/>
                                            </p:txEl>
                                          </p:spTgt>
                                        </p:tgtEl>
                                        <p:attrNameLst>
                                          <p:attrName>ppt_y</p:attrName>
                                        </p:attrNameLst>
                                      </p:cBhvr>
                                      <p:tavLst>
                                        <p:tav tm="0">
                                          <p:val>
                                            <p:strVal val="#ppt_y"/>
                                          </p:val>
                                        </p:tav>
                                        <p:tav tm="100000">
                                          <p:val>
                                            <p:strVal val="#ppt_y"/>
                                          </p:val>
                                        </p:tav>
                                      </p:tavLst>
                                    </p:anim>
                                  </p:childTnLst>
                                </p:cTn>
                              </p:par>
                            </p:childTnLst>
                          </p:cTn>
                        </p:par>
                        <p:par>
                          <p:cTn id="11" fill="hold">
                            <p:stCondLst>
                              <p:cond delay="500"/>
                            </p:stCondLst>
                            <p:childTnLst>
                              <p:par>
                                <p:cTn id="12" presetID="2" presetClass="entr" presetSubtype="2" fill="hold" nodeType="afterEffect">
                                  <p:stCondLst>
                                    <p:cond delay="0"/>
                                  </p:stCondLst>
                                  <p:childTnLst>
                                    <p:set>
                                      <p:cBhvr>
                                        <p:cTn id="13" dur="1" fill="hold">
                                          <p:stCondLst>
                                            <p:cond delay="0"/>
                                          </p:stCondLst>
                                        </p:cTn>
                                        <p:tgtEl>
                                          <p:spTgt spid="1106946">
                                            <p:txEl>
                                              <p:pRg st="1" end="1"/>
                                            </p:txEl>
                                          </p:spTgt>
                                        </p:tgtEl>
                                        <p:attrNameLst>
                                          <p:attrName>style.visibility</p:attrName>
                                        </p:attrNameLst>
                                      </p:cBhvr>
                                      <p:to>
                                        <p:strVal val="visible"/>
                                      </p:to>
                                    </p:set>
                                    <p:anim calcmode="lin" valueType="num">
                                      <p:cBhvr additive="base">
                                        <p:cTn id="14" dur="500" fill="hold"/>
                                        <p:tgtEl>
                                          <p:spTgt spid="1106946">
                                            <p:txEl>
                                              <p:pRg st="1" end="1"/>
                                            </p:txEl>
                                          </p:spTgt>
                                        </p:tgtEl>
                                        <p:attrNameLst>
                                          <p:attrName>ppt_x</p:attrName>
                                        </p:attrNameLst>
                                      </p:cBhvr>
                                      <p:tavLst>
                                        <p:tav tm="0">
                                          <p:val>
                                            <p:strVal val="1+#ppt_w/2"/>
                                          </p:val>
                                        </p:tav>
                                        <p:tav tm="100000">
                                          <p:val>
                                            <p:strVal val="#ppt_x"/>
                                          </p:val>
                                        </p:tav>
                                      </p:tavLst>
                                    </p:anim>
                                    <p:anim calcmode="lin" valueType="num">
                                      <p:cBhvr additive="base">
                                        <p:cTn id="15" dur="500" fill="hold"/>
                                        <p:tgtEl>
                                          <p:spTgt spid="1106946">
                                            <p:txEl>
                                              <p:pRg st="1" end="1"/>
                                            </p:txEl>
                                          </p:spTgt>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2" presetClass="entr" presetSubtype="4" fill="hold" nodeType="afterEffect">
                                  <p:stCondLst>
                                    <p:cond delay="0"/>
                                  </p:stCondLst>
                                  <p:childTnLst>
                                    <p:set>
                                      <p:cBhvr>
                                        <p:cTn id="18" dur="1" fill="hold">
                                          <p:stCondLst>
                                            <p:cond delay="0"/>
                                          </p:stCondLst>
                                        </p:cTn>
                                        <p:tgtEl>
                                          <p:spTgt spid="1106947">
                                            <p:txEl>
                                              <p:pRg st="0" end="0"/>
                                            </p:txEl>
                                          </p:spTgt>
                                        </p:tgtEl>
                                        <p:attrNameLst>
                                          <p:attrName>style.visibility</p:attrName>
                                        </p:attrNameLst>
                                      </p:cBhvr>
                                      <p:to>
                                        <p:strVal val="visible"/>
                                      </p:to>
                                    </p:set>
                                    <p:anim calcmode="lin" valueType="num">
                                      <p:cBhvr additive="base">
                                        <p:cTn id="19" dur="500" fill="hold"/>
                                        <p:tgtEl>
                                          <p:spTgt spid="110694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0694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4"/>
          <p:cNvSpPr>
            <a:spLocks noGrp="1"/>
          </p:cNvSpPr>
          <p:nvPr>
            <p:ph type="sldNum" sz="quarter" idx="11"/>
          </p:nvPr>
        </p:nvSpPr>
        <p:spPr>
          <a:noFill/>
        </p:spPr>
        <p:txBody>
          <a:bodyPr/>
          <a:lstStyle/>
          <a:p>
            <a:fld id="{29FE81F0-3790-4410-BBD1-905021DB15AE}" type="slidenum">
              <a:rPr lang="zh-CN" altLang="en-US"/>
              <a:pPr/>
              <a:t>28</a:t>
            </a:fld>
            <a:endParaRPr lang="en-US" altLang="zh-CN"/>
          </a:p>
        </p:txBody>
      </p:sp>
      <p:sp>
        <p:nvSpPr>
          <p:cNvPr id="28675" name="Rectangle 2"/>
          <p:cNvSpPr>
            <a:spLocks noGrp="1" noChangeArrowheads="1"/>
          </p:cNvSpPr>
          <p:nvPr>
            <p:ph type="title"/>
          </p:nvPr>
        </p:nvSpPr>
        <p:spPr/>
        <p:txBody>
          <a:bodyPr/>
          <a:lstStyle/>
          <a:p>
            <a:pPr eaLnBrk="1" hangingPunct="1"/>
            <a:endParaRPr lang="zh-CN" altLang="en-US"/>
          </a:p>
        </p:txBody>
      </p:sp>
      <p:sp>
        <p:nvSpPr>
          <p:cNvPr id="28676" name="Rectangle 3"/>
          <p:cNvSpPr>
            <a:spLocks noGrp="1" noChangeArrowheads="1"/>
          </p:cNvSpPr>
          <p:nvPr>
            <p:ph type="body" idx="1"/>
          </p:nvPr>
        </p:nvSpPr>
        <p:spPr/>
        <p:txBody>
          <a:bodyPr/>
          <a:lstStyle/>
          <a:p>
            <a:pPr eaLnBrk="1" hangingPunct="1"/>
            <a:r>
              <a:rPr lang="zh-CN" altLang="en-US">
                <a:solidFill>
                  <a:srgbClr val="CC0066"/>
                </a:solidFill>
              </a:rPr>
              <a:t>硬件</a:t>
            </a:r>
            <a:r>
              <a:rPr lang="zh-CN" altLang="en-US"/>
              <a:t>系统：计算机中看得见摸得着的物理实体。 </a:t>
            </a:r>
          </a:p>
          <a:p>
            <a:pPr eaLnBrk="1" hangingPunct="1"/>
            <a:r>
              <a:rPr lang="zh-CN" altLang="en-US">
                <a:solidFill>
                  <a:srgbClr val="CC0066"/>
                </a:solidFill>
              </a:rPr>
              <a:t>软件</a:t>
            </a:r>
            <a:r>
              <a:rPr lang="zh-CN" altLang="en-US"/>
              <a:t>系统：计算机所配置的各类程序和文件，由于它们是存放在内存或外存中的二进制编码信息，是</a:t>
            </a:r>
            <a:r>
              <a:rPr lang="zh-CN" altLang="en-US">
                <a:solidFill>
                  <a:srgbClr val="0000FF"/>
                </a:solidFill>
              </a:rPr>
              <a:t>不能直接触摸</a:t>
            </a:r>
            <a:r>
              <a:rPr lang="zh-CN" altLang="en-US"/>
              <a:t>而且</a:t>
            </a:r>
            <a:r>
              <a:rPr lang="zh-CN" altLang="en-US">
                <a:solidFill>
                  <a:srgbClr val="0000FF"/>
                </a:solidFill>
              </a:rPr>
              <a:t>修改相对比较容易</a:t>
            </a:r>
            <a:r>
              <a:rPr lang="zh-CN" altLang="en-US"/>
              <a:t>，故称之为</a:t>
            </a:r>
            <a:r>
              <a:rPr lang="zh-CN" altLang="en-US">
                <a:solidFill>
                  <a:srgbClr val="CC0066"/>
                </a:solidFill>
              </a:rPr>
              <a:t>软件</a:t>
            </a:r>
            <a:r>
              <a:rPr lang="zh-CN" altLang="en-US"/>
              <a:t>。</a:t>
            </a:r>
          </a:p>
          <a:p>
            <a:pPr lvl="1" eaLnBrk="1" hangingPunct="1"/>
            <a:r>
              <a:rPr lang="zh-CN" altLang="en-US"/>
              <a:t>系统软件</a:t>
            </a:r>
          </a:p>
          <a:p>
            <a:pPr lvl="1" eaLnBrk="1" hangingPunct="1"/>
            <a:r>
              <a:rPr lang="zh-CN" altLang="en-US"/>
              <a:t>应用软件</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4"/>
          <p:cNvSpPr>
            <a:spLocks noGrp="1"/>
          </p:cNvSpPr>
          <p:nvPr>
            <p:ph type="sldNum" sz="quarter" idx="11"/>
          </p:nvPr>
        </p:nvSpPr>
        <p:spPr>
          <a:noFill/>
        </p:spPr>
        <p:txBody>
          <a:bodyPr/>
          <a:lstStyle/>
          <a:p>
            <a:fld id="{487FF99D-B9BA-485E-B2C6-8AF98FF74DB6}" type="slidenum">
              <a:rPr lang="zh-CN" altLang="en-US"/>
              <a:pPr/>
              <a:t>29</a:t>
            </a:fld>
            <a:endParaRPr lang="en-US" altLang="zh-CN"/>
          </a:p>
        </p:txBody>
      </p:sp>
      <p:sp>
        <p:nvSpPr>
          <p:cNvPr id="29699" name="Rectangle 70"/>
          <p:cNvSpPr>
            <a:spLocks noChangeArrowheads="1"/>
          </p:cNvSpPr>
          <p:nvPr/>
        </p:nvSpPr>
        <p:spPr bwMode="auto">
          <a:xfrm>
            <a:off x="4473575" y="717550"/>
            <a:ext cx="3889375" cy="5976938"/>
          </a:xfrm>
          <a:prstGeom prst="rect">
            <a:avLst/>
          </a:prstGeom>
          <a:solidFill>
            <a:srgbClr val="C0C0C0"/>
          </a:solidFill>
          <a:ln w="28575" algn="ctr">
            <a:noFill/>
            <a:miter lim="800000"/>
            <a:headEnd/>
            <a:tailEnd type="none" w="med" len="lg"/>
          </a:ln>
        </p:spPr>
        <p:txBody>
          <a:bodyPr wrap="none" anchor="ctr">
            <a:spAutoFit/>
          </a:bodyPr>
          <a:lstStyle/>
          <a:p>
            <a:endParaRPr lang="zh-CN" altLang="en-US"/>
          </a:p>
        </p:txBody>
      </p:sp>
      <p:sp>
        <p:nvSpPr>
          <p:cNvPr id="29700" name="Rectangle 2"/>
          <p:cNvSpPr>
            <a:spLocks noGrp="1" noChangeArrowheads="1"/>
          </p:cNvSpPr>
          <p:nvPr>
            <p:ph type="title"/>
          </p:nvPr>
        </p:nvSpPr>
        <p:spPr/>
        <p:txBody>
          <a:bodyPr/>
          <a:lstStyle/>
          <a:p>
            <a:pPr eaLnBrk="1" hangingPunct="1"/>
            <a:r>
              <a:rPr lang="zh-CN" altLang="en-US"/>
              <a:t>实例</a:t>
            </a:r>
          </a:p>
        </p:txBody>
      </p:sp>
      <p:sp>
        <p:nvSpPr>
          <p:cNvPr id="29701" name="Rectangle 3"/>
          <p:cNvSpPr>
            <a:spLocks noGrp="1" noChangeArrowheads="1"/>
          </p:cNvSpPr>
          <p:nvPr>
            <p:ph type="body" idx="1"/>
          </p:nvPr>
        </p:nvSpPr>
        <p:spPr>
          <a:xfrm>
            <a:off x="323850" y="765175"/>
            <a:ext cx="8496300" cy="5472113"/>
          </a:xfrm>
        </p:spPr>
        <p:txBody>
          <a:bodyPr/>
          <a:lstStyle/>
          <a:p>
            <a:pPr eaLnBrk="1" hangingPunct="1"/>
            <a:r>
              <a:rPr lang="zh-CN" altLang="en-US"/>
              <a:t>可用的物品：</a:t>
            </a:r>
          </a:p>
          <a:p>
            <a:pPr lvl="1" eaLnBrk="1" hangingPunct="1"/>
            <a:r>
              <a:rPr lang="zh-CN" altLang="en-US"/>
              <a:t>带有横格的纸</a:t>
            </a:r>
          </a:p>
          <a:p>
            <a:pPr lvl="1" eaLnBrk="1" hangingPunct="1"/>
            <a:r>
              <a:rPr lang="zh-CN" altLang="en-US"/>
              <a:t>算盘</a:t>
            </a:r>
          </a:p>
          <a:p>
            <a:pPr lvl="1" eaLnBrk="1" hangingPunct="1"/>
            <a:r>
              <a:rPr lang="zh-CN" altLang="en-US"/>
              <a:t>笔</a:t>
            </a:r>
          </a:p>
          <a:p>
            <a:pPr lvl="1" eaLnBrk="1" hangingPunct="1"/>
            <a:r>
              <a:rPr lang="zh-CN" altLang="en-US"/>
              <a:t>人</a:t>
            </a:r>
          </a:p>
          <a:p>
            <a:pPr eaLnBrk="1" hangingPunct="1"/>
            <a:endParaRPr lang="zh-CN" altLang="en-US"/>
          </a:p>
          <a:p>
            <a:pPr eaLnBrk="1" hangingPunct="1"/>
            <a:r>
              <a:rPr lang="zh-CN" altLang="en-US"/>
              <a:t>计算：</a:t>
            </a:r>
            <a:r>
              <a:rPr lang="en-US" altLang="zh-CN" i="1"/>
              <a:t>y</a:t>
            </a:r>
            <a:r>
              <a:rPr lang="zh-CN" altLang="en-US"/>
              <a:t>＝</a:t>
            </a:r>
            <a:r>
              <a:rPr lang="en-US" altLang="zh-CN" i="1"/>
              <a:t>ax</a:t>
            </a:r>
            <a:r>
              <a:rPr lang="zh-CN" altLang="en-US"/>
              <a:t>＋</a:t>
            </a:r>
            <a:r>
              <a:rPr lang="en-US" altLang="zh-CN" i="1"/>
              <a:t>b</a:t>
            </a:r>
            <a:r>
              <a:rPr lang="zh-CN" altLang="en-US"/>
              <a:t>－</a:t>
            </a:r>
            <a:r>
              <a:rPr lang="en-US" altLang="zh-CN" i="1"/>
              <a:t>c</a:t>
            </a:r>
          </a:p>
        </p:txBody>
      </p:sp>
      <p:graphicFrame>
        <p:nvGraphicFramePr>
          <p:cNvPr id="1168453" name="Group 69"/>
          <p:cNvGraphicFramePr>
            <a:graphicFrameLocks noGrp="1"/>
          </p:cNvGraphicFramePr>
          <p:nvPr/>
        </p:nvGraphicFramePr>
        <p:xfrm>
          <a:off x="4356100" y="188913"/>
          <a:ext cx="3889375" cy="6400800"/>
        </p:xfrm>
        <a:graphic>
          <a:graphicData uri="http://schemas.openxmlformats.org/drawingml/2006/table">
            <a:tbl>
              <a:tblPr/>
              <a:tblGrid>
                <a:gridCol w="876300">
                  <a:extLst>
                    <a:ext uri="{9D8B030D-6E8A-4147-A177-3AD203B41FA5}">
                      <a16:colId xmlns:a16="http://schemas.microsoft.com/office/drawing/2014/main" val="20000"/>
                    </a:ext>
                  </a:extLst>
                </a:gridCol>
                <a:gridCol w="3013075">
                  <a:extLst>
                    <a:ext uri="{9D8B030D-6E8A-4147-A177-3AD203B41FA5}">
                      <a16:colId xmlns:a16="http://schemas.microsoft.com/office/drawing/2014/main" val="20001"/>
                    </a:ext>
                  </a:extLst>
                </a:gridCol>
              </a:tblGrid>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en-US" sz="2400" b="1" i="0" u="none" strike="noStrike" cap="none" normalizeH="0" baseline="0">
                        <a:ln>
                          <a:noFill/>
                        </a:ln>
                        <a:solidFill>
                          <a:srgbClr val="FF0066"/>
                        </a:solidFill>
                        <a:effectLst/>
                        <a:latin typeface="Times New Roman" pitchFamily="18" charset="0"/>
                        <a:ea typeface="宋体" pitchFamily="2" charset="-122"/>
                      </a:endParaRPr>
                    </a:p>
                  </a:txBody>
                  <a:tcPr horzOverflow="overflow">
                    <a:lnL cap="flat">
                      <a:noFill/>
                    </a:lnL>
                    <a:lnR cap="flat">
                      <a:noFill/>
                    </a:lnR>
                    <a:lnT cap="flat">
                      <a:noFill/>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en-US" sz="2400" b="1" i="0" u="none" strike="noStrike" cap="none" normalizeH="0" baseline="0">
                        <a:ln>
                          <a:noFill/>
                        </a:ln>
                        <a:solidFill>
                          <a:srgbClr val="FF0066"/>
                        </a:solidFill>
                        <a:effectLst/>
                        <a:latin typeface="Times New Roman" pitchFamily="18" charset="0"/>
                        <a:ea typeface="宋体" pitchFamily="2" charset="-122"/>
                      </a:endParaRPr>
                    </a:p>
                  </a:txBody>
                  <a:tcPr horzOverflow="overflow">
                    <a:lnL cap="flat">
                      <a:noFill/>
                    </a:lnL>
                    <a:lnR cap="flat">
                      <a:noFill/>
                    </a:lnR>
                    <a:lnT cap="flat">
                      <a:noFill/>
                    </a:lnT>
                    <a:lnB w="28575" cap="flat" cmpd="sng" algn="ctr">
                      <a:solidFill>
                        <a:schemeClr val="tx1"/>
                      </a:solidFill>
                      <a:prstDash val="solid"/>
                      <a:round/>
                      <a:headEnd type="none" w="med" len="med"/>
                      <a:tailEnd type="none" w="med" len="lg"/>
                    </a:lnB>
                    <a:lnTlToBr>
                      <a:noFill/>
                    </a:lnTlToBr>
                    <a:lnBlToTr>
                      <a:noFill/>
                    </a:lnBlToTr>
                    <a:noFill/>
                  </a:tcPr>
                </a:tc>
                <a:extLst>
                  <a:ext uri="{0D108BD9-81ED-4DB2-BD59-A6C34878D82A}">
                    <a16:rowId xmlns:a16="http://schemas.microsoft.com/office/drawing/2014/main" val="10000"/>
                  </a:ext>
                </a:extLst>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1"/>
                  </a:ext>
                </a:extLst>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2"/>
                  </a:ext>
                </a:extLst>
              </a:tr>
              <a:tr h="2889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3"/>
                  </a:ext>
                </a:extLst>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4"/>
                  </a:ext>
                </a:extLst>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5"/>
                  </a:ext>
                </a:extLst>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6"/>
                  </a:ext>
                </a:extLst>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7"/>
                  </a:ext>
                </a:extLst>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8"/>
                  </a:ext>
                </a:extLst>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1"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9"/>
                  </a:ext>
                </a:extLst>
              </a:tr>
              <a:tr h="2889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1"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10"/>
                  </a:ext>
                </a:extLst>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1"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11"/>
                  </a:ext>
                </a:extLst>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1"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12"/>
                  </a:ext>
                </a:extLst>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1"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13"/>
                  </a:ext>
                </a:extLst>
              </a:tr>
            </a:tbl>
          </a:graphicData>
        </a:graphic>
      </p:graphicFrame>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4"/>
          <p:cNvSpPr>
            <a:spLocks noGrp="1"/>
          </p:cNvSpPr>
          <p:nvPr>
            <p:ph type="sldNum" sz="quarter" idx="11"/>
          </p:nvPr>
        </p:nvSpPr>
        <p:spPr>
          <a:noFill/>
        </p:spPr>
        <p:txBody>
          <a:bodyPr/>
          <a:lstStyle/>
          <a:p>
            <a:fld id="{D619DB07-7CB4-4B86-AA79-0C55F57013A7}" type="slidenum">
              <a:rPr lang="zh-CN" altLang="en-US"/>
              <a:pPr/>
              <a:t>3</a:t>
            </a:fld>
            <a:endParaRPr lang="en-US" altLang="zh-CN"/>
          </a:p>
        </p:txBody>
      </p:sp>
      <p:sp>
        <p:nvSpPr>
          <p:cNvPr id="13315" name="Rectangle 2"/>
          <p:cNvSpPr>
            <a:spLocks noGrp="1" noChangeArrowheads="1"/>
          </p:cNvSpPr>
          <p:nvPr>
            <p:ph type="title"/>
          </p:nvPr>
        </p:nvSpPr>
        <p:spPr/>
        <p:txBody>
          <a:bodyPr/>
          <a:lstStyle/>
          <a:p>
            <a:pPr eaLnBrk="1" hangingPunct="1"/>
            <a:r>
              <a:rPr lang="zh-CN" altLang="en-US"/>
              <a:t>计算机组织与结构</a:t>
            </a:r>
          </a:p>
        </p:txBody>
      </p:sp>
      <p:sp>
        <p:nvSpPr>
          <p:cNvPr id="13316" name="Rectangle 3"/>
          <p:cNvSpPr>
            <a:spLocks noGrp="1" noChangeArrowheads="1"/>
          </p:cNvSpPr>
          <p:nvPr>
            <p:ph type="body" idx="1"/>
          </p:nvPr>
        </p:nvSpPr>
        <p:spPr>
          <a:xfrm>
            <a:off x="611138" y="692696"/>
            <a:ext cx="8425358" cy="2232918"/>
          </a:xfrm>
        </p:spPr>
        <p:txBody>
          <a:bodyPr/>
          <a:lstStyle/>
          <a:p>
            <a:pPr eaLnBrk="1" hangingPunct="1">
              <a:buFont typeface="Wingdings" pitchFamily="2" charset="2"/>
              <a:buNone/>
            </a:pPr>
            <a:r>
              <a:rPr lang="zh-CN" altLang="en-US" sz="3200" dirty="0">
                <a:solidFill>
                  <a:srgbClr val="006600"/>
                </a:solidFill>
                <a:ea typeface="楷体" panose="02010609060101010101" pitchFamily="49" charset="-122"/>
              </a:rPr>
              <a:t>教材：</a:t>
            </a:r>
          </a:p>
          <a:p>
            <a:pPr eaLnBrk="1" hangingPunct="1">
              <a:buFont typeface="Wingdings" pitchFamily="2" charset="2"/>
              <a:buNone/>
            </a:pPr>
            <a:r>
              <a:rPr lang="en-US" altLang="zh-CN" dirty="0"/>
              <a:t>《</a:t>
            </a:r>
            <a:r>
              <a:rPr lang="zh-CN" altLang="en-US" dirty="0"/>
              <a:t>计算机组成与系统结构（第二版）</a:t>
            </a:r>
            <a:r>
              <a:rPr lang="en-US" altLang="zh-CN" dirty="0"/>
              <a:t>》</a:t>
            </a:r>
          </a:p>
          <a:p>
            <a:pPr eaLnBrk="1" hangingPunct="1">
              <a:buNone/>
            </a:pPr>
            <a:r>
              <a:rPr lang="en-US" altLang="zh-CN" dirty="0"/>
              <a:t>Computer Organization and Architecture 2</a:t>
            </a:r>
            <a:r>
              <a:rPr lang="en-US" altLang="zh-CN" baseline="30000" dirty="0"/>
              <a:t>nd</a:t>
            </a:r>
            <a:r>
              <a:rPr lang="en-US" altLang="zh-CN" dirty="0"/>
              <a:t> Edition</a:t>
            </a:r>
          </a:p>
          <a:p>
            <a:pPr eaLnBrk="1" hangingPunct="1">
              <a:buFont typeface="Wingdings" pitchFamily="2" charset="2"/>
              <a:buNone/>
            </a:pPr>
            <a:r>
              <a:rPr lang="zh-CN" altLang="en-US" dirty="0"/>
              <a:t>裘雪红等编著，西安电子科技大学出版社，</a:t>
            </a:r>
            <a:r>
              <a:rPr lang="en-US" altLang="zh-CN" dirty="0"/>
              <a:t>2020.9</a:t>
            </a:r>
          </a:p>
        </p:txBody>
      </p:sp>
      <p:sp>
        <p:nvSpPr>
          <p:cNvPr id="13317" name="Rectangle 4"/>
          <p:cNvSpPr>
            <a:spLocks noChangeArrowheads="1"/>
          </p:cNvSpPr>
          <p:nvPr/>
        </p:nvSpPr>
        <p:spPr bwMode="auto">
          <a:xfrm>
            <a:off x="611138" y="2997919"/>
            <a:ext cx="8075662" cy="3527425"/>
          </a:xfrm>
          <a:prstGeom prst="rect">
            <a:avLst/>
          </a:prstGeom>
          <a:noFill/>
          <a:ln w="9525">
            <a:noFill/>
            <a:miter lim="800000"/>
            <a:headEnd/>
            <a:tailEnd/>
          </a:ln>
        </p:spPr>
        <p:txBody>
          <a:bodyPr/>
          <a:lstStyle/>
          <a:p>
            <a:pPr marL="342900" indent="-342900" algn="l">
              <a:spcBef>
                <a:spcPct val="20000"/>
              </a:spcBef>
              <a:buClr>
                <a:schemeClr val="bg2"/>
              </a:buClr>
              <a:buSzPct val="75000"/>
              <a:buFont typeface="Wingdings" pitchFamily="2" charset="2"/>
              <a:buNone/>
            </a:pPr>
            <a:r>
              <a:rPr lang="zh-CN" altLang="en-US" sz="3200" dirty="0">
                <a:solidFill>
                  <a:srgbClr val="006600"/>
                </a:solidFill>
                <a:ea typeface="楷体" panose="02010609060101010101" pitchFamily="49" charset="-122"/>
              </a:rPr>
              <a:t>考核方式：</a:t>
            </a:r>
          </a:p>
          <a:p>
            <a:pPr marL="342900" indent="-342900" algn="l">
              <a:spcBef>
                <a:spcPct val="20000"/>
              </a:spcBef>
              <a:buClr>
                <a:schemeClr val="bg2"/>
              </a:buClr>
              <a:buSzPct val="75000"/>
              <a:buFont typeface="Wingdings" pitchFamily="2" charset="2"/>
              <a:buNone/>
            </a:pPr>
            <a:r>
              <a:rPr lang="zh-CN" altLang="en-US" sz="2800" dirty="0"/>
              <a:t>笔试（闭卷）</a:t>
            </a:r>
          </a:p>
          <a:p>
            <a:pPr marL="342900" indent="-342900" algn="l">
              <a:spcBef>
                <a:spcPts val="1800"/>
              </a:spcBef>
              <a:buClr>
                <a:schemeClr val="bg2"/>
              </a:buClr>
              <a:buSzPct val="75000"/>
              <a:buFont typeface="Wingdings" pitchFamily="2" charset="2"/>
              <a:buNone/>
            </a:pPr>
            <a:r>
              <a:rPr lang="zh-CN" altLang="en-US" sz="2800" dirty="0">
                <a:solidFill>
                  <a:srgbClr val="FF0000"/>
                </a:solidFill>
              </a:rPr>
              <a:t>综合成绩</a:t>
            </a:r>
            <a:r>
              <a:rPr lang="zh-CN" altLang="en-US" sz="2800" dirty="0"/>
              <a:t>＝</a:t>
            </a:r>
            <a:r>
              <a:rPr lang="en-US" altLang="zh-CN" sz="2800" dirty="0"/>
              <a:t>	</a:t>
            </a:r>
            <a:r>
              <a:rPr lang="zh-CN" altLang="en-US" sz="2800" dirty="0">
                <a:solidFill>
                  <a:srgbClr val="D60093"/>
                </a:solidFill>
              </a:rPr>
              <a:t>期末考试</a:t>
            </a:r>
            <a:r>
              <a:rPr lang="en-US" altLang="zh-CN" sz="2800" dirty="0"/>
              <a:t>×</a:t>
            </a:r>
            <a:r>
              <a:rPr lang="en-US" altLang="zh-CN" sz="2800" dirty="0">
                <a:solidFill>
                  <a:srgbClr val="0000FF"/>
                </a:solidFill>
              </a:rPr>
              <a:t>60%</a:t>
            </a:r>
            <a:r>
              <a:rPr lang="zh-CN" altLang="en-US" sz="2800" dirty="0"/>
              <a:t>＋</a:t>
            </a:r>
            <a:r>
              <a:rPr lang="zh-CN" altLang="en-US" sz="2800" dirty="0">
                <a:solidFill>
                  <a:srgbClr val="D60093"/>
                </a:solidFill>
              </a:rPr>
              <a:t>实验</a:t>
            </a:r>
            <a:r>
              <a:rPr lang="en-US" altLang="zh-CN" sz="2800" dirty="0"/>
              <a:t>×</a:t>
            </a:r>
            <a:r>
              <a:rPr lang="en-US" altLang="zh-CN" sz="2800" dirty="0">
                <a:solidFill>
                  <a:srgbClr val="0000FF"/>
                </a:solidFill>
              </a:rPr>
              <a:t>10%</a:t>
            </a:r>
            <a:br>
              <a:rPr lang="en-US" altLang="zh-CN" sz="2800" dirty="0"/>
            </a:br>
            <a:r>
              <a:rPr lang="en-US" altLang="zh-CN" sz="2800" dirty="0"/>
              <a:t>	      </a:t>
            </a:r>
            <a:r>
              <a:rPr lang="zh-CN" altLang="en-US" sz="2800" dirty="0"/>
              <a:t>＋</a:t>
            </a:r>
            <a:r>
              <a:rPr lang="zh-CN" altLang="en-US" sz="2800" dirty="0">
                <a:solidFill>
                  <a:srgbClr val="D60093"/>
                </a:solidFill>
              </a:rPr>
              <a:t>期中考试</a:t>
            </a:r>
            <a:r>
              <a:rPr lang="en-US" altLang="zh-CN" sz="2800" dirty="0"/>
              <a:t>×</a:t>
            </a:r>
            <a:r>
              <a:rPr lang="en-US" altLang="zh-CN" sz="2800" dirty="0">
                <a:solidFill>
                  <a:srgbClr val="0000FF"/>
                </a:solidFill>
              </a:rPr>
              <a:t>20%</a:t>
            </a:r>
            <a:r>
              <a:rPr lang="zh-CN" altLang="en-US" sz="2800" dirty="0"/>
              <a:t>＋</a:t>
            </a:r>
            <a:r>
              <a:rPr lang="zh-CN" altLang="en-US" sz="2800" dirty="0">
                <a:solidFill>
                  <a:srgbClr val="D60093"/>
                </a:solidFill>
              </a:rPr>
              <a:t>平时成绩</a:t>
            </a:r>
            <a:r>
              <a:rPr lang="en-US" altLang="zh-CN" sz="2800" dirty="0"/>
              <a:t>×</a:t>
            </a:r>
            <a:r>
              <a:rPr lang="en-US" altLang="zh-CN" sz="2800" dirty="0">
                <a:solidFill>
                  <a:srgbClr val="0000FF"/>
                </a:solidFill>
              </a:rPr>
              <a:t>10%</a:t>
            </a:r>
          </a:p>
          <a:p>
            <a:pPr marL="342900" indent="-342900" algn="l">
              <a:spcBef>
                <a:spcPts val="1800"/>
              </a:spcBef>
              <a:buClr>
                <a:schemeClr val="bg2"/>
              </a:buClr>
              <a:buSzPct val="75000"/>
              <a:buFont typeface="Wingdings" pitchFamily="2" charset="2"/>
              <a:buNone/>
            </a:pPr>
            <a:r>
              <a:rPr lang="zh-CN" altLang="en-US" sz="2800" dirty="0"/>
              <a:t>平时成绩：课堂测验，作业情况，到课情况。</a:t>
            </a:r>
          </a:p>
        </p:txBody>
      </p:sp>
    </p:spTree>
    <p:extLst>
      <p:ext uri="{BB962C8B-B14F-4D97-AF65-F5344CB8AC3E}">
        <p14:creationId xmlns:p14="http://schemas.microsoft.com/office/powerpoint/2010/main" val="92958143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4"/>
          <p:cNvSpPr>
            <a:spLocks noGrp="1"/>
          </p:cNvSpPr>
          <p:nvPr>
            <p:ph type="sldNum" sz="quarter" idx="11"/>
          </p:nvPr>
        </p:nvSpPr>
        <p:spPr>
          <a:noFill/>
        </p:spPr>
        <p:txBody>
          <a:bodyPr/>
          <a:lstStyle/>
          <a:p>
            <a:fld id="{8FE7C26B-2A48-4B66-9F98-C3BA3EDD4558}" type="slidenum">
              <a:rPr lang="zh-CN" altLang="en-US"/>
              <a:pPr/>
              <a:t>30</a:t>
            </a:fld>
            <a:endParaRPr lang="en-US" altLang="zh-CN"/>
          </a:p>
        </p:txBody>
      </p:sp>
      <p:sp>
        <p:nvSpPr>
          <p:cNvPr id="30723" name="Rectangle 2"/>
          <p:cNvSpPr>
            <a:spLocks noChangeArrowheads="1"/>
          </p:cNvSpPr>
          <p:nvPr/>
        </p:nvSpPr>
        <p:spPr bwMode="auto">
          <a:xfrm>
            <a:off x="4473575" y="717550"/>
            <a:ext cx="3889375" cy="5976938"/>
          </a:xfrm>
          <a:prstGeom prst="rect">
            <a:avLst/>
          </a:prstGeom>
          <a:solidFill>
            <a:srgbClr val="C0C0C0"/>
          </a:solidFill>
          <a:ln w="28575" algn="ctr">
            <a:noFill/>
            <a:miter lim="800000"/>
            <a:headEnd/>
            <a:tailEnd type="none" w="med" len="lg"/>
          </a:ln>
        </p:spPr>
        <p:txBody>
          <a:bodyPr wrap="none" anchor="ctr">
            <a:spAutoFit/>
          </a:bodyPr>
          <a:lstStyle/>
          <a:p>
            <a:endParaRPr lang="zh-CN" altLang="en-US"/>
          </a:p>
        </p:txBody>
      </p:sp>
      <p:sp>
        <p:nvSpPr>
          <p:cNvPr id="30724" name="Rectangle 3"/>
          <p:cNvSpPr>
            <a:spLocks noGrp="1" noChangeArrowheads="1"/>
          </p:cNvSpPr>
          <p:nvPr>
            <p:ph type="title"/>
          </p:nvPr>
        </p:nvSpPr>
        <p:spPr/>
        <p:txBody>
          <a:bodyPr/>
          <a:lstStyle/>
          <a:p>
            <a:pPr eaLnBrk="1" hangingPunct="1"/>
            <a:r>
              <a:rPr lang="zh-CN" altLang="en-US"/>
              <a:t>实例</a:t>
            </a:r>
          </a:p>
        </p:txBody>
      </p:sp>
      <p:sp>
        <p:nvSpPr>
          <p:cNvPr id="30725" name="Rectangle 4"/>
          <p:cNvSpPr>
            <a:spLocks noGrp="1" noChangeArrowheads="1"/>
          </p:cNvSpPr>
          <p:nvPr>
            <p:ph type="body" idx="1"/>
          </p:nvPr>
        </p:nvSpPr>
        <p:spPr>
          <a:xfrm>
            <a:off x="323850" y="765175"/>
            <a:ext cx="8496300" cy="5472113"/>
          </a:xfrm>
        </p:spPr>
        <p:txBody>
          <a:bodyPr/>
          <a:lstStyle/>
          <a:p>
            <a:pPr eaLnBrk="1" hangingPunct="1"/>
            <a:r>
              <a:rPr lang="zh-CN" altLang="en-US"/>
              <a:t>可用的物品：</a:t>
            </a:r>
          </a:p>
          <a:p>
            <a:pPr lvl="1" eaLnBrk="1" hangingPunct="1"/>
            <a:r>
              <a:rPr lang="zh-CN" altLang="en-US"/>
              <a:t>带有横格的纸</a:t>
            </a:r>
          </a:p>
          <a:p>
            <a:pPr lvl="1" eaLnBrk="1" hangingPunct="1"/>
            <a:r>
              <a:rPr lang="zh-CN" altLang="en-US"/>
              <a:t>算盘</a:t>
            </a:r>
          </a:p>
          <a:p>
            <a:pPr lvl="1" eaLnBrk="1" hangingPunct="1"/>
            <a:r>
              <a:rPr lang="zh-CN" altLang="en-US"/>
              <a:t>笔</a:t>
            </a:r>
          </a:p>
          <a:p>
            <a:pPr lvl="1" eaLnBrk="1" hangingPunct="1"/>
            <a:r>
              <a:rPr lang="zh-CN" altLang="en-US"/>
              <a:t>人</a:t>
            </a:r>
          </a:p>
          <a:p>
            <a:pPr eaLnBrk="1" hangingPunct="1"/>
            <a:endParaRPr lang="zh-CN" altLang="en-US"/>
          </a:p>
          <a:p>
            <a:pPr eaLnBrk="1" hangingPunct="1"/>
            <a:r>
              <a:rPr lang="zh-CN" altLang="en-US"/>
              <a:t>计算：</a:t>
            </a:r>
            <a:r>
              <a:rPr lang="en-US" altLang="zh-CN" i="1"/>
              <a:t>y</a:t>
            </a:r>
            <a:r>
              <a:rPr lang="zh-CN" altLang="en-US"/>
              <a:t>＝</a:t>
            </a:r>
            <a:r>
              <a:rPr lang="en-US" altLang="zh-CN" i="1"/>
              <a:t>ax</a:t>
            </a:r>
            <a:r>
              <a:rPr lang="zh-CN" altLang="en-US"/>
              <a:t>＋</a:t>
            </a:r>
            <a:r>
              <a:rPr lang="en-US" altLang="zh-CN" i="1"/>
              <a:t>b</a:t>
            </a:r>
            <a:r>
              <a:rPr lang="zh-CN" altLang="en-US"/>
              <a:t>－</a:t>
            </a:r>
            <a:r>
              <a:rPr lang="en-US" altLang="zh-CN" i="1"/>
              <a:t>c</a:t>
            </a:r>
          </a:p>
        </p:txBody>
      </p:sp>
      <p:graphicFrame>
        <p:nvGraphicFramePr>
          <p:cNvPr id="1171461" name="Group 5"/>
          <p:cNvGraphicFramePr>
            <a:graphicFrameLocks noGrp="1"/>
          </p:cNvGraphicFramePr>
          <p:nvPr/>
        </p:nvGraphicFramePr>
        <p:xfrm>
          <a:off x="4356100" y="188913"/>
          <a:ext cx="3889375" cy="6400800"/>
        </p:xfrm>
        <a:graphic>
          <a:graphicData uri="http://schemas.openxmlformats.org/drawingml/2006/table">
            <a:tbl>
              <a:tblPr/>
              <a:tblGrid>
                <a:gridCol w="876300">
                  <a:extLst>
                    <a:ext uri="{9D8B030D-6E8A-4147-A177-3AD203B41FA5}">
                      <a16:colId xmlns:a16="http://schemas.microsoft.com/office/drawing/2014/main" val="20000"/>
                    </a:ext>
                  </a:extLst>
                </a:gridCol>
                <a:gridCol w="3013075">
                  <a:extLst>
                    <a:ext uri="{9D8B030D-6E8A-4147-A177-3AD203B41FA5}">
                      <a16:colId xmlns:a16="http://schemas.microsoft.com/office/drawing/2014/main" val="20001"/>
                    </a:ext>
                  </a:extLst>
                </a:gridCol>
              </a:tblGrid>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rgbClr val="FF0066"/>
                          </a:solidFill>
                          <a:effectLst/>
                          <a:latin typeface="Times New Roman" pitchFamily="18" charset="0"/>
                          <a:ea typeface="宋体" pitchFamily="2" charset="-122"/>
                        </a:rPr>
                        <a:t>行数</a:t>
                      </a:r>
                    </a:p>
                  </a:txBody>
                  <a:tcPr horzOverflow="overflow">
                    <a:lnL>
                      <a:noFill/>
                    </a:lnL>
                    <a:lnR>
                      <a:noFill/>
                    </a:lnR>
                    <a:lnT>
                      <a:noFill/>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rgbClr val="FF0066"/>
                          </a:solidFill>
                          <a:effectLst/>
                          <a:latin typeface="Times New Roman" pitchFamily="18" charset="0"/>
                          <a:ea typeface="宋体" pitchFamily="2" charset="-122"/>
                        </a:rPr>
                        <a:t>解题步骤和数据</a:t>
                      </a:r>
                    </a:p>
                  </a:txBody>
                  <a:tcPr horzOverflow="overflow">
                    <a:lnL>
                      <a:noFill/>
                    </a:lnL>
                    <a:lnR>
                      <a:noFill/>
                    </a:lnR>
                    <a:lnT>
                      <a:noFill/>
                    </a:lnT>
                    <a:lnB w="28575" cap="flat" cmpd="sng" algn="ctr">
                      <a:solidFill>
                        <a:schemeClr val="tx1"/>
                      </a:solidFill>
                      <a:prstDash val="solid"/>
                      <a:round/>
                      <a:headEnd type="none" w="med" len="med"/>
                      <a:tailEnd type="none" w="med" len="lg"/>
                    </a:lnB>
                    <a:lnTlToBr>
                      <a:noFill/>
                    </a:lnTlToBr>
                    <a:lnBlToTr>
                      <a:noFill/>
                    </a:lnBlToTr>
                    <a:noFill/>
                  </a:tcPr>
                </a:tc>
                <a:extLst>
                  <a:ext uri="{0D108BD9-81ED-4DB2-BD59-A6C34878D82A}">
                    <a16:rowId xmlns:a16="http://schemas.microsoft.com/office/drawing/2014/main" val="10000"/>
                  </a:ext>
                </a:extLst>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1</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rPr>
                        <a:t>取数    </a:t>
                      </a:r>
                      <a:r>
                        <a:rPr kumimoji="0" lang="en-US" altLang="zh-CN" sz="2400" b="1" i="0" u="none" strike="noStrike" cap="none" normalizeH="0" baseline="0">
                          <a:ln>
                            <a:noFill/>
                          </a:ln>
                          <a:solidFill>
                            <a:schemeClr val="tx1"/>
                          </a:solidFill>
                          <a:effectLst/>
                          <a:latin typeface="+mn-ea"/>
                          <a:ea typeface="+mn-ea"/>
                        </a:rPr>
                        <a:t>(</a:t>
                      </a:r>
                      <a:r>
                        <a:rPr kumimoji="0" lang="en-US" altLang="zh-CN" sz="2400" b="1" i="0" u="none" strike="noStrike" cap="none" normalizeH="0" baseline="0">
                          <a:ln>
                            <a:noFill/>
                          </a:ln>
                          <a:solidFill>
                            <a:schemeClr val="tx1"/>
                          </a:solidFill>
                          <a:effectLst/>
                          <a:latin typeface="Times New Roman" pitchFamily="18" charset="0"/>
                          <a:ea typeface="宋体" pitchFamily="2" charset="-122"/>
                        </a:rPr>
                        <a:t>9</a:t>
                      </a:r>
                      <a:r>
                        <a:rPr kumimoji="0" lang="en-US" altLang="zh-CN" sz="2400" b="1" i="0" u="none" strike="noStrike" kern="1200" cap="none" normalizeH="0" baseline="0">
                          <a:ln>
                            <a:noFill/>
                          </a:ln>
                          <a:solidFill>
                            <a:schemeClr val="tx1"/>
                          </a:solidFill>
                          <a:effectLst/>
                          <a:latin typeface="+mn-ea"/>
                          <a:ea typeface="+mn-ea"/>
                          <a:cs typeface="+mn-cs"/>
                        </a:rPr>
                        <a:t>)</a:t>
                      </a:r>
                      <a:r>
                        <a:rPr kumimoji="0" lang="en-US" altLang="zh-CN" sz="2400" b="1" i="0" u="none" strike="noStrike" cap="none" normalizeH="0" baseline="0">
                          <a:ln>
                            <a:noFill/>
                          </a:ln>
                          <a:solidFill>
                            <a:schemeClr val="tx1"/>
                          </a:solidFill>
                          <a:effectLst/>
                          <a:latin typeface="Times New Roman" pitchFamily="18" charset="0"/>
                          <a:ea typeface="宋体" pitchFamily="2" charset="-122"/>
                        </a:rPr>
                        <a:t> </a:t>
                      </a:r>
                      <a:r>
                        <a:rPr kumimoji="0" lang="en-US" altLang="zh-CN" sz="2400" b="1" i="0" u="none" strike="noStrike" cap="none" normalizeH="0" baseline="0">
                          <a:ln>
                            <a:noFill/>
                          </a:ln>
                          <a:solidFill>
                            <a:schemeClr val="tx1"/>
                          </a:solidFill>
                          <a:effectLst/>
                          <a:latin typeface="+mn-ea"/>
                          <a:ea typeface="+mn-ea"/>
                        </a:rPr>
                        <a:t>→</a:t>
                      </a:r>
                      <a:r>
                        <a:rPr kumimoji="0" lang="zh-CN" altLang="en-US" sz="2400" b="1" i="0" u="none" strike="noStrike" cap="none" normalizeH="0" baseline="0">
                          <a:ln>
                            <a:noFill/>
                          </a:ln>
                          <a:solidFill>
                            <a:schemeClr val="tx1"/>
                          </a:solidFill>
                          <a:effectLst/>
                          <a:latin typeface="Times New Roman" pitchFamily="18" charset="0"/>
                          <a:ea typeface="宋体" pitchFamily="2" charset="-122"/>
                        </a:rPr>
                        <a:t>算盘</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1"/>
                  </a:ext>
                </a:extLst>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2</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rPr>
                        <a:t>乘法    </a:t>
                      </a:r>
                      <a:r>
                        <a:rPr kumimoji="0" lang="en-US" altLang="zh-CN" sz="2400" b="1" i="0" u="none" strike="noStrike" kern="1200" cap="none" normalizeH="0" baseline="0">
                          <a:ln>
                            <a:noFill/>
                          </a:ln>
                          <a:solidFill>
                            <a:schemeClr val="tx1"/>
                          </a:solidFill>
                          <a:effectLst/>
                          <a:latin typeface="+mn-ea"/>
                          <a:ea typeface="+mn-ea"/>
                          <a:cs typeface="+mn-cs"/>
                        </a:rPr>
                        <a:t>(</a:t>
                      </a:r>
                      <a:r>
                        <a:rPr kumimoji="0" lang="en-US" altLang="zh-CN" sz="2400" b="1" i="0" u="none" strike="noStrike" cap="none" normalizeH="0" baseline="0">
                          <a:ln>
                            <a:noFill/>
                          </a:ln>
                          <a:solidFill>
                            <a:schemeClr val="tx1"/>
                          </a:solidFill>
                          <a:effectLst/>
                          <a:latin typeface="Times New Roman" pitchFamily="18" charset="0"/>
                          <a:ea typeface="宋体" pitchFamily="2" charset="-122"/>
                        </a:rPr>
                        <a:t>12</a:t>
                      </a:r>
                      <a:r>
                        <a:rPr kumimoji="0" lang="en-US" altLang="zh-CN" sz="2400" b="1" i="0" u="none" strike="noStrike" kern="1200" cap="none" normalizeH="0" baseline="0">
                          <a:ln>
                            <a:noFill/>
                          </a:ln>
                          <a:solidFill>
                            <a:schemeClr val="tx1"/>
                          </a:solidFill>
                          <a:effectLst/>
                          <a:latin typeface="+mn-ea"/>
                          <a:ea typeface="+mn-ea"/>
                          <a:cs typeface="+mn-cs"/>
                        </a:rPr>
                        <a:t>)</a:t>
                      </a:r>
                      <a:r>
                        <a:rPr kumimoji="0" lang="en-US" altLang="zh-CN" sz="2400" b="1" i="0" u="none" strike="noStrike" cap="none" normalizeH="0" baseline="0">
                          <a:ln>
                            <a:noFill/>
                          </a:ln>
                          <a:solidFill>
                            <a:schemeClr val="tx1"/>
                          </a:solidFill>
                          <a:effectLst/>
                          <a:latin typeface="Times New Roman" pitchFamily="18" charset="0"/>
                          <a:ea typeface="宋体" pitchFamily="2" charset="-122"/>
                        </a:rPr>
                        <a:t> </a:t>
                      </a:r>
                      <a:r>
                        <a:rPr kumimoji="0" lang="en-US" altLang="zh-CN" sz="2400" b="1" i="0" u="none" strike="noStrike" kern="1200" cap="none" normalizeH="0" baseline="0">
                          <a:ln>
                            <a:noFill/>
                          </a:ln>
                          <a:solidFill>
                            <a:schemeClr val="tx1"/>
                          </a:solidFill>
                          <a:effectLst/>
                          <a:latin typeface="+mn-ea"/>
                          <a:ea typeface="+mn-ea"/>
                          <a:cs typeface="+mn-cs"/>
                        </a:rPr>
                        <a:t>→</a:t>
                      </a:r>
                      <a:r>
                        <a:rPr kumimoji="0" lang="zh-CN" altLang="en-US" sz="2400" b="1" i="0" u="none" strike="noStrike" cap="none" normalizeH="0" baseline="0">
                          <a:ln>
                            <a:noFill/>
                          </a:ln>
                          <a:solidFill>
                            <a:schemeClr val="tx1"/>
                          </a:solidFill>
                          <a:effectLst/>
                          <a:latin typeface="Times New Roman" pitchFamily="18" charset="0"/>
                          <a:ea typeface="宋体" pitchFamily="2" charset="-122"/>
                        </a:rPr>
                        <a:t>算盘</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2"/>
                  </a:ext>
                </a:extLst>
              </a:tr>
              <a:tr h="2889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3</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rPr>
                        <a:t>加法    </a:t>
                      </a:r>
                      <a:r>
                        <a:rPr kumimoji="0" lang="en-US" altLang="zh-CN" sz="2400" b="1" i="0" u="none" strike="noStrike" kern="1200" cap="none" normalizeH="0" baseline="0">
                          <a:ln>
                            <a:noFill/>
                          </a:ln>
                          <a:solidFill>
                            <a:schemeClr val="tx1"/>
                          </a:solidFill>
                          <a:effectLst/>
                          <a:latin typeface="+mn-ea"/>
                          <a:ea typeface="+mn-ea"/>
                          <a:cs typeface="+mn-cs"/>
                        </a:rPr>
                        <a:t>(</a:t>
                      </a:r>
                      <a:r>
                        <a:rPr kumimoji="0" lang="en-US" altLang="zh-CN" sz="2400" b="1" i="0" u="none" strike="noStrike" cap="none" normalizeH="0" baseline="0">
                          <a:ln>
                            <a:noFill/>
                          </a:ln>
                          <a:solidFill>
                            <a:schemeClr val="tx1"/>
                          </a:solidFill>
                          <a:effectLst/>
                          <a:latin typeface="Times New Roman" pitchFamily="18" charset="0"/>
                          <a:ea typeface="宋体" pitchFamily="2" charset="-122"/>
                        </a:rPr>
                        <a:t>10</a:t>
                      </a:r>
                      <a:r>
                        <a:rPr kumimoji="0" lang="en-US" altLang="zh-CN" sz="2400" b="1" i="0" u="none" strike="noStrike" kern="1200" cap="none" normalizeH="0" baseline="0">
                          <a:ln>
                            <a:noFill/>
                          </a:ln>
                          <a:solidFill>
                            <a:schemeClr val="tx1"/>
                          </a:solidFill>
                          <a:effectLst/>
                          <a:latin typeface="+mn-ea"/>
                          <a:ea typeface="+mn-ea"/>
                          <a:cs typeface="+mn-cs"/>
                        </a:rPr>
                        <a:t>)</a:t>
                      </a:r>
                      <a:r>
                        <a:rPr kumimoji="0" lang="en-US" altLang="zh-CN" sz="2400" b="1" i="0" u="none" strike="noStrike" cap="none" normalizeH="0" baseline="0">
                          <a:ln>
                            <a:noFill/>
                          </a:ln>
                          <a:solidFill>
                            <a:schemeClr val="tx1"/>
                          </a:solidFill>
                          <a:effectLst/>
                          <a:latin typeface="Times New Roman" pitchFamily="18" charset="0"/>
                          <a:ea typeface="宋体" pitchFamily="2" charset="-122"/>
                        </a:rPr>
                        <a:t> </a:t>
                      </a:r>
                      <a:r>
                        <a:rPr kumimoji="0" lang="en-US" altLang="zh-CN" sz="2400" b="1" i="0" u="none" strike="noStrike" kern="1200" cap="none" normalizeH="0" baseline="0">
                          <a:ln>
                            <a:noFill/>
                          </a:ln>
                          <a:solidFill>
                            <a:schemeClr val="tx1"/>
                          </a:solidFill>
                          <a:effectLst/>
                          <a:latin typeface="+mn-ea"/>
                          <a:ea typeface="+mn-ea"/>
                          <a:cs typeface="+mn-cs"/>
                        </a:rPr>
                        <a:t>→</a:t>
                      </a:r>
                      <a:r>
                        <a:rPr kumimoji="0" lang="zh-CN" altLang="en-US" sz="2400" b="1" i="0" u="none" strike="noStrike" cap="none" normalizeH="0" baseline="0">
                          <a:ln>
                            <a:noFill/>
                          </a:ln>
                          <a:solidFill>
                            <a:schemeClr val="tx1"/>
                          </a:solidFill>
                          <a:effectLst/>
                          <a:latin typeface="Times New Roman" pitchFamily="18" charset="0"/>
                          <a:ea typeface="宋体" pitchFamily="2" charset="-122"/>
                        </a:rPr>
                        <a:t>算盘</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3"/>
                  </a:ext>
                </a:extLst>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4</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rPr>
                        <a:t>减法    </a:t>
                      </a:r>
                      <a:r>
                        <a:rPr kumimoji="0" lang="en-US" altLang="zh-CN" sz="2400" b="1" i="0" u="none" strike="noStrike" kern="1200" cap="none" normalizeH="0" baseline="0">
                          <a:ln>
                            <a:noFill/>
                          </a:ln>
                          <a:solidFill>
                            <a:schemeClr val="tx1"/>
                          </a:solidFill>
                          <a:effectLst/>
                          <a:latin typeface="+mn-ea"/>
                          <a:ea typeface="+mn-ea"/>
                          <a:cs typeface="+mn-cs"/>
                        </a:rPr>
                        <a:t>(</a:t>
                      </a:r>
                      <a:r>
                        <a:rPr kumimoji="0" lang="en-US" altLang="zh-CN" sz="2400" b="1" i="0" u="none" strike="noStrike" cap="none" normalizeH="0" baseline="0">
                          <a:ln>
                            <a:noFill/>
                          </a:ln>
                          <a:solidFill>
                            <a:schemeClr val="tx1"/>
                          </a:solidFill>
                          <a:effectLst/>
                          <a:latin typeface="Times New Roman" pitchFamily="18" charset="0"/>
                          <a:ea typeface="宋体" pitchFamily="2" charset="-122"/>
                        </a:rPr>
                        <a:t>11</a:t>
                      </a:r>
                      <a:r>
                        <a:rPr kumimoji="0" lang="en-US" altLang="zh-CN" sz="2400" b="1" i="0" u="none" strike="noStrike" kern="1200" cap="none" normalizeH="0" baseline="0">
                          <a:ln>
                            <a:noFill/>
                          </a:ln>
                          <a:solidFill>
                            <a:schemeClr val="tx1"/>
                          </a:solidFill>
                          <a:effectLst/>
                          <a:latin typeface="+mn-ea"/>
                          <a:ea typeface="+mn-ea"/>
                          <a:cs typeface="+mn-cs"/>
                        </a:rPr>
                        <a:t>)</a:t>
                      </a:r>
                      <a:r>
                        <a:rPr kumimoji="0" lang="en-US" altLang="zh-CN" sz="2400" b="1" i="0" u="none" strike="noStrike" cap="none" normalizeH="0" baseline="0">
                          <a:ln>
                            <a:noFill/>
                          </a:ln>
                          <a:solidFill>
                            <a:schemeClr val="tx1"/>
                          </a:solidFill>
                          <a:effectLst/>
                          <a:latin typeface="Times New Roman" pitchFamily="18" charset="0"/>
                          <a:ea typeface="宋体" pitchFamily="2" charset="-122"/>
                        </a:rPr>
                        <a:t> </a:t>
                      </a:r>
                      <a:r>
                        <a:rPr kumimoji="0" lang="en-US" altLang="zh-CN" sz="2400" b="1" i="0" u="none" strike="noStrike" kern="1200" cap="none" normalizeH="0" baseline="0">
                          <a:ln>
                            <a:noFill/>
                          </a:ln>
                          <a:solidFill>
                            <a:schemeClr val="tx1"/>
                          </a:solidFill>
                          <a:effectLst/>
                          <a:latin typeface="+mn-ea"/>
                          <a:ea typeface="+mn-ea"/>
                          <a:cs typeface="+mn-cs"/>
                        </a:rPr>
                        <a:t>→</a:t>
                      </a:r>
                      <a:r>
                        <a:rPr kumimoji="0" lang="zh-CN" altLang="en-US" sz="2400" b="1" i="0" u="none" strike="noStrike" cap="none" normalizeH="0" baseline="0">
                          <a:ln>
                            <a:noFill/>
                          </a:ln>
                          <a:solidFill>
                            <a:schemeClr val="tx1"/>
                          </a:solidFill>
                          <a:effectLst/>
                          <a:latin typeface="Times New Roman" pitchFamily="18" charset="0"/>
                          <a:ea typeface="宋体" pitchFamily="2" charset="-122"/>
                        </a:rPr>
                        <a:t>算盘</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4"/>
                  </a:ext>
                </a:extLst>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5</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rPr>
                        <a:t>存数     </a:t>
                      </a:r>
                      <a:r>
                        <a:rPr kumimoji="0" lang="en-US" altLang="zh-CN" sz="2400" b="1" i="1" u="none" strike="noStrike" cap="none" normalizeH="0" baseline="0">
                          <a:ln>
                            <a:noFill/>
                          </a:ln>
                          <a:solidFill>
                            <a:schemeClr val="tx1"/>
                          </a:solidFill>
                          <a:effectLst/>
                          <a:latin typeface="Times New Roman" pitchFamily="18" charset="0"/>
                          <a:ea typeface="宋体" pitchFamily="2" charset="-122"/>
                        </a:rPr>
                        <a:t>y</a:t>
                      </a:r>
                      <a:r>
                        <a:rPr kumimoji="0" lang="en-US" altLang="zh-CN" sz="2400" b="1" i="0" u="none" strike="noStrike" cap="none" normalizeH="0" baseline="0">
                          <a:ln>
                            <a:noFill/>
                          </a:ln>
                          <a:solidFill>
                            <a:schemeClr val="tx1"/>
                          </a:solidFill>
                          <a:effectLst/>
                          <a:latin typeface="Times New Roman" pitchFamily="18" charset="0"/>
                          <a:ea typeface="宋体" pitchFamily="2" charset="-122"/>
                        </a:rPr>
                        <a:t> </a:t>
                      </a:r>
                      <a:r>
                        <a:rPr kumimoji="0" lang="en-US" altLang="zh-CN" sz="2400" b="1" i="0" u="none" strike="noStrike" kern="1200" cap="none" normalizeH="0" baseline="0">
                          <a:ln>
                            <a:noFill/>
                          </a:ln>
                          <a:solidFill>
                            <a:schemeClr val="tx1"/>
                          </a:solidFill>
                          <a:effectLst/>
                          <a:latin typeface="+mn-ea"/>
                          <a:ea typeface="+mn-ea"/>
                          <a:cs typeface="+mn-cs"/>
                        </a:rPr>
                        <a:t>→</a:t>
                      </a:r>
                      <a:r>
                        <a:rPr kumimoji="0" lang="en-US" altLang="zh-CN" sz="2400" b="1" i="0" u="none" strike="noStrike" cap="none" normalizeH="0" baseline="0">
                          <a:ln>
                            <a:noFill/>
                          </a:ln>
                          <a:solidFill>
                            <a:schemeClr val="tx1"/>
                          </a:solidFill>
                          <a:effectLst/>
                          <a:latin typeface="Times New Roman" pitchFamily="18" charset="0"/>
                          <a:ea typeface="宋体" pitchFamily="2" charset="-122"/>
                        </a:rPr>
                        <a:t> </a:t>
                      </a:r>
                      <a:r>
                        <a:rPr kumimoji="0" lang="en-US" altLang="zh-CN" sz="2400" b="1" i="0" u="none" strike="noStrike" kern="1200" cap="none" normalizeH="0" baseline="0">
                          <a:ln>
                            <a:noFill/>
                          </a:ln>
                          <a:solidFill>
                            <a:schemeClr val="tx1"/>
                          </a:solidFill>
                          <a:effectLst/>
                          <a:latin typeface="+mn-ea"/>
                          <a:ea typeface="+mn-ea"/>
                          <a:cs typeface="+mn-cs"/>
                        </a:rPr>
                        <a:t>(</a:t>
                      </a:r>
                      <a:r>
                        <a:rPr kumimoji="0" lang="en-US" altLang="zh-CN" sz="2400" b="1" i="0" u="none" strike="noStrike" cap="none" normalizeH="0" baseline="0">
                          <a:ln>
                            <a:noFill/>
                          </a:ln>
                          <a:solidFill>
                            <a:schemeClr val="tx1"/>
                          </a:solidFill>
                          <a:effectLst/>
                          <a:latin typeface="Times New Roman" pitchFamily="18" charset="0"/>
                          <a:ea typeface="宋体" pitchFamily="2" charset="-122"/>
                        </a:rPr>
                        <a:t>13</a:t>
                      </a:r>
                      <a:r>
                        <a:rPr kumimoji="0" lang="en-US" altLang="zh-CN" sz="2400" b="1" i="0" u="none" strike="noStrike" kern="1200" cap="none" normalizeH="0" baseline="0">
                          <a:ln>
                            <a:noFill/>
                          </a:ln>
                          <a:solidFill>
                            <a:schemeClr val="tx1"/>
                          </a:solidFill>
                          <a:effectLst/>
                          <a:latin typeface="+mn-ea"/>
                          <a:ea typeface="+mn-ea"/>
                          <a:cs typeface="+mn-cs"/>
                        </a:rPr>
                        <a:t>)</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5"/>
                  </a:ext>
                </a:extLst>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6</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rPr>
                        <a:t>输出</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6"/>
                  </a:ext>
                </a:extLst>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7</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rPr>
                        <a:t>停止</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7"/>
                  </a:ext>
                </a:extLst>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8</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8"/>
                  </a:ext>
                </a:extLst>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9</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1" u="none" strike="noStrike" cap="none" normalizeH="0" baseline="0">
                          <a:ln>
                            <a:noFill/>
                          </a:ln>
                          <a:solidFill>
                            <a:schemeClr val="tx1"/>
                          </a:solidFill>
                          <a:effectLst/>
                          <a:latin typeface="Times New Roman" pitchFamily="18" charset="0"/>
                          <a:ea typeface="宋体" pitchFamily="2" charset="-122"/>
                        </a:rPr>
                        <a:t>a</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9"/>
                  </a:ext>
                </a:extLst>
              </a:tr>
              <a:tr h="2889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10</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1" u="none" strike="noStrike" cap="none" normalizeH="0" baseline="0">
                          <a:ln>
                            <a:noFill/>
                          </a:ln>
                          <a:solidFill>
                            <a:schemeClr val="tx1"/>
                          </a:solidFill>
                          <a:effectLst/>
                          <a:latin typeface="Times New Roman" pitchFamily="18" charset="0"/>
                          <a:ea typeface="宋体" pitchFamily="2" charset="-122"/>
                        </a:rPr>
                        <a:t>b</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10"/>
                  </a:ext>
                </a:extLst>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11</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1" u="none" strike="noStrike" cap="none" normalizeH="0" baseline="0">
                          <a:ln>
                            <a:noFill/>
                          </a:ln>
                          <a:solidFill>
                            <a:schemeClr val="tx1"/>
                          </a:solidFill>
                          <a:effectLst/>
                          <a:latin typeface="Times New Roman" pitchFamily="18" charset="0"/>
                          <a:ea typeface="宋体" pitchFamily="2" charset="-122"/>
                        </a:rPr>
                        <a:t>c</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11"/>
                  </a:ext>
                </a:extLst>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12</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1" u="none" strike="noStrike" cap="none" normalizeH="0" baseline="0">
                          <a:ln>
                            <a:noFill/>
                          </a:ln>
                          <a:solidFill>
                            <a:schemeClr val="tx1"/>
                          </a:solidFill>
                          <a:effectLst/>
                          <a:latin typeface="Times New Roman" pitchFamily="18" charset="0"/>
                          <a:ea typeface="宋体" pitchFamily="2" charset="-122"/>
                        </a:rPr>
                        <a:t>x</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12"/>
                  </a:ext>
                </a:extLst>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13</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1" u="none" strike="noStrike" cap="none" normalizeH="0" baseline="0">
                          <a:ln>
                            <a:noFill/>
                          </a:ln>
                          <a:solidFill>
                            <a:schemeClr val="tx1"/>
                          </a:solidFill>
                          <a:effectLst/>
                          <a:latin typeface="Times New Roman" pitchFamily="18" charset="0"/>
                          <a:ea typeface="宋体" pitchFamily="2" charset="-122"/>
                        </a:rPr>
                        <a:t>y</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13"/>
                  </a:ext>
                </a:extLst>
              </a:tr>
            </a:tbl>
          </a:graphicData>
        </a:graphic>
      </p:graphicFrame>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4"/>
          <p:cNvSpPr>
            <a:spLocks noGrp="1"/>
          </p:cNvSpPr>
          <p:nvPr>
            <p:ph type="sldNum" sz="quarter" idx="11"/>
          </p:nvPr>
        </p:nvSpPr>
        <p:spPr>
          <a:noFill/>
        </p:spPr>
        <p:txBody>
          <a:bodyPr/>
          <a:lstStyle/>
          <a:p>
            <a:fld id="{D9B31449-2EC8-4A2F-B186-A4D1A3640AD5}" type="slidenum">
              <a:rPr lang="zh-CN" altLang="en-US"/>
              <a:pPr/>
              <a:t>31</a:t>
            </a:fld>
            <a:endParaRPr lang="en-US" altLang="zh-CN"/>
          </a:p>
        </p:txBody>
      </p:sp>
      <p:sp>
        <p:nvSpPr>
          <p:cNvPr id="31747" name="Rectangle 2"/>
          <p:cNvSpPr>
            <a:spLocks noChangeArrowheads="1"/>
          </p:cNvSpPr>
          <p:nvPr/>
        </p:nvSpPr>
        <p:spPr bwMode="auto">
          <a:xfrm>
            <a:off x="4473575" y="717550"/>
            <a:ext cx="3889375" cy="5976938"/>
          </a:xfrm>
          <a:prstGeom prst="rect">
            <a:avLst/>
          </a:prstGeom>
          <a:solidFill>
            <a:srgbClr val="C0C0C0"/>
          </a:solidFill>
          <a:ln w="28575" algn="ctr">
            <a:noFill/>
            <a:miter lim="800000"/>
            <a:headEnd/>
            <a:tailEnd type="none" w="med" len="lg"/>
          </a:ln>
        </p:spPr>
        <p:txBody>
          <a:bodyPr wrap="none" anchor="ctr">
            <a:spAutoFit/>
          </a:bodyPr>
          <a:lstStyle/>
          <a:p>
            <a:endParaRPr lang="zh-CN" altLang="en-US"/>
          </a:p>
        </p:txBody>
      </p:sp>
      <p:sp>
        <p:nvSpPr>
          <p:cNvPr id="31748" name="Rectangle 3"/>
          <p:cNvSpPr>
            <a:spLocks noGrp="1" noChangeArrowheads="1"/>
          </p:cNvSpPr>
          <p:nvPr>
            <p:ph type="title"/>
          </p:nvPr>
        </p:nvSpPr>
        <p:spPr/>
        <p:txBody>
          <a:bodyPr/>
          <a:lstStyle/>
          <a:p>
            <a:pPr eaLnBrk="1" hangingPunct="1"/>
            <a:r>
              <a:rPr lang="zh-CN" altLang="en-US"/>
              <a:t>实例</a:t>
            </a:r>
          </a:p>
        </p:txBody>
      </p:sp>
      <p:graphicFrame>
        <p:nvGraphicFramePr>
          <p:cNvPr id="1169413" name="Group 5"/>
          <p:cNvGraphicFramePr>
            <a:graphicFrameLocks noGrp="1"/>
          </p:cNvGraphicFramePr>
          <p:nvPr/>
        </p:nvGraphicFramePr>
        <p:xfrm>
          <a:off x="4356100" y="188913"/>
          <a:ext cx="3889375" cy="6400800"/>
        </p:xfrm>
        <a:graphic>
          <a:graphicData uri="http://schemas.openxmlformats.org/drawingml/2006/table">
            <a:tbl>
              <a:tblPr/>
              <a:tblGrid>
                <a:gridCol w="876300">
                  <a:extLst>
                    <a:ext uri="{9D8B030D-6E8A-4147-A177-3AD203B41FA5}">
                      <a16:colId xmlns:a16="http://schemas.microsoft.com/office/drawing/2014/main" val="20000"/>
                    </a:ext>
                  </a:extLst>
                </a:gridCol>
                <a:gridCol w="3013075">
                  <a:extLst>
                    <a:ext uri="{9D8B030D-6E8A-4147-A177-3AD203B41FA5}">
                      <a16:colId xmlns:a16="http://schemas.microsoft.com/office/drawing/2014/main" val="20001"/>
                    </a:ext>
                  </a:extLst>
                </a:gridCol>
              </a:tblGrid>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rgbClr val="FF0066"/>
                          </a:solidFill>
                          <a:effectLst/>
                          <a:latin typeface="Times New Roman" pitchFamily="18" charset="0"/>
                          <a:ea typeface="宋体" pitchFamily="2" charset="-122"/>
                        </a:rPr>
                        <a:t>行数</a:t>
                      </a:r>
                    </a:p>
                  </a:txBody>
                  <a:tcPr horzOverflow="overflow">
                    <a:lnL cap="flat">
                      <a:noFill/>
                    </a:lnL>
                    <a:lnR cap="flat">
                      <a:noFill/>
                    </a:lnR>
                    <a:lnT cap="flat">
                      <a:noFill/>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rgbClr val="FF0066"/>
                          </a:solidFill>
                          <a:effectLst/>
                          <a:latin typeface="Times New Roman" pitchFamily="18" charset="0"/>
                          <a:ea typeface="宋体" pitchFamily="2" charset="-122"/>
                        </a:rPr>
                        <a:t>解题步骤和数据</a:t>
                      </a:r>
                    </a:p>
                  </a:txBody>
                  <a:tcPr horzOverflow="overflow">
                    <a:lnL cap="flat">
                      <a:noFill/>
                    </a:lnL>
                    <a:lnR cap="flat">
                      <a:noFill/>
                    </a:lnR>
                    <a:lnT cap="flat">
                      <a:noFill/>
                    </a:lnT>
                    <a:lnB w="28575" cap="flat" cmpd="sng" algn="ctr">
                      <a:solidFill>
                        <a:schemeClr val="tx1"/>
                      </a:solidFill>
                      <a:prstDash val="solid"/>
                      <a:round/>
                      <a:headEnd type="none" w="med" len="med"/>
                      <a:tailEnd type="none" w="med" len="lg"/>
                    </a:lnB>
                    <a:lnTlToBr>
                      <a:noFill/>
                    </a:lnTlToBr>
                    <a:lnBlToTr>
                      <a:noFill/>
                    </a:lnBlToTr>
                    <a:noFill/>
                  </a:tcPr>
                </a:tc>
                <a:extLst>
                  <a:ext uri="{0D108BD9-81ED-4DB2-BD59-A6C34878D82A}">
                    <a16:rowId xmlns:a16="http://schemas.microsoft.com/office/drawing/2014/main" val="10000"/>
                  </a:ext>
                </a:extLst>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1</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rPr>
                        <a:t>取数    </a:t>
                      </a:r>
                      <a:r>
                        <a:rPr kumimoji="0" lang="en-US" altLang="zh-CN" sz="2400" b="1" i="0" u="none" strike="noStrike" kern="1200" cap="none" normalizeH="0" baseline="0">
                          <a:ln>
                            <a:noFill/>
                          </a:ln>
                          <a:solidFill>
                            <a:schemeClr val="tx1"/>
                          </a:solidFill>
                          <a:effectLst/>
                          <a:latin typeface="+mn-ea"/>
                          <a:ea typeface="+mn-ea"/>
                          <a:cs typeface="+mn-cs"/>
                        </a:rPr>
                        <a:t>(</a:t>
                      </a:r>
                      <a:r>
                        <a:rPr kumimoji="0" lang="en-US" altLang="zh-CN" sz="2400" b="1" i="0" u="none" strike="noStrike" cap="none" normalizeH="0" baseline="0">
                          <a:ln>
                            <a:noFill/>
                          </a:ln>
                          <a:solidFill>
                            <a:schemeClr val="tx1"/>
                          </a:solidFill>
                          <a:effectLst/>
                          <a:latin typeface="Times New Roman" pitchFamily="18" charset="0"/>
                          <a:ea typeface="宋体" pitchFamily="2" charset="-122"/>
                        </a:rPr>
                        <a:t>9</a:t>
                      </a:r>
                      <a:r>
                        <a:rPr kumimoji="0" lang="en-US" altLang="zh-CN" sz="2400" b="1" i="0" u="none" strike="noStrike" kern="1200" cap="none" normalizeH="0" baseline="0">
                          <a:ln>
                            <a:noFill/>
                          </a:ln>
                          <a:solidFill>
                            <a:schemeClr val="tx1"/>
                          </a:solidFill>
                          <a:effectLst/>
                          <a:latin typeface="+mn-ea"/>
                          <a:ea typeface="+mn-ea"/>
                          <a:cs typeface="+mn-cs"/>
                        </a:rPr>
                        <a:t>)</a:t>
                      </a:r>
                      <a:r>
                        <a:rPr kumimoji="0" lang="en-US" altLang="zh-CN" sz="2400" b="1" i="0" u="none" strike="noStrike" cap="none" normalizeH="0" baseline="0">
                          <a:ln>
                            <a:noFill/>
                          </a:ln>
                          <a:solidFill>
                            <a:schemeClr val="tx1"/>
                          </a:solidFill>
                          <a:effectLst/>
                          <a:latin typeface="Times New Roman" pitchFamily="18" charset="0"/>
                          <a:ea typeface="宋体" pitchFamily="2" charset="-122"/>
                        </a:rPr>
                        <a:t> </a:t>
                      </a:r>
                      <a:r>
                        <a:rPr kumimoji="0" lang="en-US" altLang="zh-CN" sz="2400" b="1" i="0" u="none" strike="noStrike" cap="none" normalizeH="0" baseline="0">
                          <a:ln>
                            <a:noFill/>
                          </a:ln>
                          <a:solidFill>
                            <a:schemeClr val="tx1"/>
                          </a:solidFill>
                          <a:effectLst/>
                          <a:latin typeface="+mn-ea"/>
                          <a:ea typeface="+mn-ea"/>
                        </a:rPr>
                        <a:t>→</a:t>
                      </a:r>
                      <a:r>
                        <a:rPr kumimoji="0" lang="zh-CN" altLang="en-US" sz="2400" b="1" i="0" u="none" strike="noStrike" cap="none" normalizeH="0" baseline="0">
                          <a:ln>
                            <a:noFill/>
                          </a:ln>
                          <a:solidFill>
                            <a:schemeClr val="tx1"/>
                          </a:solidFill>
                          <a:effectLst/>
                          <a:latin typeface="Times New Roman" pitchFamily="18" charset="0"/>
                          <a:ea typeface="宋体" pitchFamily="2" charset="-122"/>
                        </a:rPr>
                        <a:t>算盘</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1"/>
                  </a:ext>
                </a:extLst>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2</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rPr>
                        <a:t>乘法    </a:t>
                      </a:r>
                      <a:r>
                        <a:rPr kumimoji="0" lang="en-US" altLang="zh-CN" sz="2400" b="1" i="0" u="none" strike="noStrike" kern="1200" cap="none" normalizeH="0" baseline="0">
                          <a:ln>
                            <a:noFill/>
                          </a:ln>
                          <a:solidFill>
                            <a:schemeClr val="tx1"/>
                          </a:solidFill>
                          <a:effectLst/>
                          <a:latin typeface="+mn-ea"/>
                          <a:ea typeface="+mn-ea"/>
                          <a:cs typeface="+mn-cs"/>
                        </a:rPr>
                        <a:t>(</a:t>
                      </a:r>
                      <a:r>
                        <a:rPr kumimoji="0" lang="en-US" altLang="zh-CN" sz="2400" b="1" i="0" u="none" strike="noStrike" cap="none" normalizeH="0" baseline="0">
                          <a:ln>
                            <a:noFill/>
                          </a:ln>
                          <a:solidFill>
                            <a:schemeClr val="tx1"/>
                          </a:solidFill>
                          <a:effectLst/>
                          <a:latin typeface="Times New Roman" pitchFamily="18" charset="0"/>
                          <a:ea typeface="宋体" pitchFamily="2" charset="-122"/>
                        </a:rPr>
                        <a:t>12</a:t>
                      </a:r>
                      <a:r>
                        <a:rPr kumimoji="0" lang="en-US" altLang="zh-CN" sz="2400" b="1" i="0" u="none" strike="noStrike" kern="1200" cap="none" normalizeH="0" baseline="0">
                          <a:ln>
                            <a:noFill/>
                          </a:ln>
                          <a:solidFill>
                            <a:schemeClr val="tx1"/>
                          </a:solidFill>
                          <a:effectLst/>
                          <a:latin typeface="+mn-ea"/>
                          <a:ea typeface="+mn-ea"/>
                          <a:cs typeface="+mn-cs"/>
                        </a:rPr>
                        <a:t>)</a:t>
                      </a:r>
                      <a:r>
                        <a:rPr kumimoji="0" lang="en-US" altLang="zh-CN" sz="2400" b="1" i="0" u="none" strike="noStrike" cap="none" normalizeH="0" baseline="0">
                          <a:ln>
                            <a:noFill/>
                          </a:ln>
                          <a:solidFill>
                            <a:schemeClr val="tx1"/>
                          </a:solidFill>
                          <a:effectLst/>
                          <a:latin typeface="Times New Roman" pitchFamily="18" charset="0"/>
                          <a:ea typeface="宋体" pitchFamily="2" charset="-122"/>
                        </a:rPr>
                        <a:t> </a:t>
                      </a:r>
                      <a:r>
                        <a:rPr kumimoji="0" lang="en-US" altLang="zh-CN" sz="2400" b="1" i="0" u="none" strike="noStrike" kern="1200" cap="none" normalizeH="0" baseline="0">
                          <a:ln>
                            <a:noFill/>
                          </a:ln>
                          <a:solidFill>
                            <a:schemeClr val="tx1"/>
                          </a:solidFill>
                          <a:effectLst/>
                          <a:latin typeface="+mn-ea"/>
                          <a:ea typeface="+mn-ea"/>
                          <a:cs typeface="+mn-cs"/>
                        </a:rPr>
                        <a:t>→</a:t>
                      </a:r>
                      <a:r>
                        <a:rPr kumimoji="0" lang="zh-CN" altLang="en-US" sz="2400" b="1" i="0" u="none" strike="noStrike" cap="none" normalizeH="0" baseline="0">
                          <a:ln>
                            <a:noFill/>
                          </a:ln>
                          <a:solidFill>
                            <a:schemeClr val="tx1"/>
                          </a:solidFill>
                          <a:effectLst/>
                          <a:latin typeface="Times New Roman" pitchFamily="18" charset="0"/>
                          <a:ea typeface="宋体" pitchFamily="2" charset="-122"/>
                        </a:rPr>
                        <a:t>算盘</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2"/>
                  </a:ext>
                </a:extLst>
              </a:tr>
              <a:tr h="2889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3</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rPr>
                        <a:t>加法    </a:t>
                      </a:r>
                      <a:r>
                        <a:rPr kumimoji="0" lang="en-US" altLang="zh-CN" sz="2400" b="1" i="0" u="none" strike="noStrike" kern="1200" cap="none" normalizeH="0" baseline="0">
                          <a:ln>
                            <a:noFill/>
                          </a:ln>
                          <a:solidFill>
                            <a:schemeClr val="tx1"/>
                          </a:solidFill>
                          <a:effectLst/>
                          <a:latin typeface="+mn-ea"/>
                          <a:ea typeface="+mn-ea"/>
                          <a:cs typeface="+mn-cs"/>
                        </a:rPr>
                        <a:t>(</a:t>
                      </a:r>
                      <a:r>
                        <a:rPr kumimoji="0" lang="en-US" altLang="zh-CN" sz="2400" b="1" i="0" u="none" strike="noStrike" cap="none" normalizeH="0" baseline="0">
                          <a:ln>
                            <a:noFill/>
                          </a:ln>
                          <a:solidFill>
                            <a:schemeClr val="tx1"/>
                          </a:solidFill>
                          <a:effectLst/>
                          <a:latin typeface="Times New Roman" pitchFamily="18" charset="0"/>
                          <a:ea typeface="宋体" pitchFamily="2" charset="-122"/>
                        </a:rPr>
                        <a:t>10</a:t>
                      </a:r>
                      <a:r>
                        <a:rPr kumimoji="0" lang="en-US" altLang="zh-CN" sz="2400" b="1" i="0" u="none" strike="noStrike" kern="1200" cap="none" normalizeH="0" baseline="0">
                          <a:ln>
                            <a:noFill/>
                          </a:ln>
                          <a:solidFill>
                            <a:schemeClr val="tx1"/>
                          </a:solidFill>
                          <a:effectLst/>
                          <a:latin typeface="+mn-ea"/>
                          <a:ea typeface="+mn-ea"/>
                          <a:cs typeface="+mn-cs"/>
                        </a:rPr>
                        <a:t>)</a:t>
                      </a:r>
                      <a:r>
                        <a:rPr kumimoji="0" lang="en-US" altLang="zh-CN" sz="2400" b="1" i="0" u="none" strike="noStrike" cap="none" normalizeH="0" baseline="0">
                          <a:ln>
                            <a:noFill/>
                          </a:ln>
                          <a:solidFill>
                            <a:schemeClr val="tx1"/>
                          </a:solidFill>
                          <a:effectLst/>
                          <a:latin typeface="Times New Roman" pitchFamily="18" charset="0"/>
                          <a:ea typeface="宋体" pitchFamily="2" charset="-122"/>
                        </a:rPr>
                        <a:t> </a:t>
                      </a:r>
                      <a:r>
                        <a:rPr kumimoji="0" lang="en-US" altLang="zh-CN" sz="2400" b="1" i="0" u="none" strike="noStrike" kern="1200" cap="none" normalizeH="0" baseline="0">
                          <a:ln>
                            <a:noFill/>
                          </a:ln>
                          <a:solidFill>
                            <a:schemeClr val="tx1"/>
                          </a:solidFill>
                          <a:effectLst/>
                          <a:latin typeface="+mn-ea"/>
                          <a:ea typeface="+mn-ea"/>
                          <a:cs typeface="+mn-cs"/>
                        </a:rPr>
                        <a:t>→</a:t>
                      </a:r>
                      <a:r>
                        <a:rPr kumimoji="0" lang="zh-CN" altLang="en-US" sz="2400" b="1" i="0" u="none" strike="noStrike" cap="none" normalizeH="0" baseline="0">
                          <a:ln>
                            <a:noFill/>
                          </a:ln>
                          <a:solidFill>
                            <a:schemeClr val="tx1"/>
                          </a:solidFill>
                          <a:effectLst/>
                          <a:latin typeface="Times New Roman" pitchFamily="18" charset="0"/>
                          <a:ea typeface="宋体" pitchFamily="2" charset="-122"/>
                        </a:rPr>
                        <a:t>算盘</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3"/>
                  </a:ext>
                </a:extLst>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4</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rPr>
                        <a:t>减法    </a:t>
                      </a:r>
                      <a:r>
                        <a:rPr kumimoji="0" lang="en-US" altLang="zh-CN" sz="2400" b="1" i="0" u="none" strike="noStrike" kern="1200" cap="none" normalizeH="0" baseline="0">
                          <a:ln>
                            <a:noFill/>
                          </a:ln>
                          <a:solidFill>
                            <a:schemeClr val="tx1"/>
                          </a:solidFill>
                          <a:effectLst/>
                          <a:latin typeface="+mn-ea"/>
                          <a:ea typeface="+mn-ea"/>
                          <a:cs typeface="+mn-cs"/>
                        </a:rPr>
                        <a:t>(</a:t>
                      </a:r>
                      <a:r>
                        <a:rPr kumimoji="0" lang="en-US" altLang="zh-CN" sz="2400" b="1" i="0" u="none" strike="noStrike" cap="none" normalizeH="0" baseline="0">
                          <a:ln>
                            <a:noFill/>
                          </a:ln>
                          <a:solidFill>
                            <a:schemeClr val="tx1"/>
                          </a:solidFill>
                          <a:effectLst/>
                          <a:latin typeface="Times New Roman" pitchFamily="18" charset="0"/>
                          <a:ea typeface="宋体" pitchFamily="2" charset="-122"/>
                        </a:rPr>
                        <a:t>11</a:t>
                      </a:r>
                      <a:r>
                        <a:rPr kumimoji="0" lang="en-US" altLang="zh-CN" sz="2400" b="1" i="0" u="none" strike="noStrike" kern="1200" cap="none" normalizeH="0" baseline="0">
                          <a:ln>
                            <a:noFill/>
                          </a:ln>
                          <a:solidFill>
                            <a:schemeClr val="tx1"/>
                          </a:solidFill>
                          <a:effectLst/>
                          <a:latin typeface="+mn-ea"/>
                          <a:ea typeface="+mn-ea"/>
                          <a:cs typeface="+mn-cs"/>
                        </a:rPr>
                        <a:t>)</a:t>
                      </a:r>
                      <a:r>
                        <a:rPr kumimoji="0" lang="en-US" altLang="zh-CN" sz="2400" b="1" i="0" u="none" strike="noStrike" cap="none" normalizeH="0" baseline="0">
                          <a:ln>
                            <a:noFill/>
                          </a:ln>
                          <a:solidFill>
                            <a:schemeClr val="tx1"/>
                          </a:solidFill>
                          <a:effectLst/>
                          <a:latin typeface="Times New Roman" pitchFamily="18" charset="0"/>
                          <a:ea typeface="宋体" pitchFamily="2" charset="-122"/>
                        </a:rPr>
                        <a:t> </a:t>
                      </a:r>
                      <a:r>
                        <a:rPr kumimoji="0" lang="en-US" altLang="zh-CN" sz="2400" b="1" i="0" u="none" strike="noStrike" kern="1200" cap="none" normalizeH="0" baseline="0">
                          <a:ln>
                            <a:noFill/>
                          </a:ln>
                          <a:solidFill>
                            <a:schemeClr val="tx1"/>
                          </a:solidFill>
                          <a:effectLst/>
                          <a:latin typeface="+mn-ea"/>
                          <a:ea typeface="+mn-ea"/>
                          <a:cs typeface="+mn-cs"/>
                        </a:rPr>
                        <a:t>→</a:t>
                      </a:r>
                      <a:r>
                        <a:rPr kumimoji="0" lang="zh-CN" altLang="en-US" sz="2400" b="1" i="0" u="none" strike="noStrike" cap="none" normalizeH="0" baseline="0">
                          <a:ln>
                            <a:noFill/>
                          </a:ln>
                          <a:solidFill>
                            <a:schemeClr val="tx1"/>
                          </a:solidFill>
                          <a:effectLst/>
                          <a:latin typeface="Times New Roman" pitchFamily="18" charset="0"/>
                          <a:ea typeface="宋体" pitchFamily="2" charset="-122"/>
                        </a:rPr>
                        <a:t>算盘</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4"/>
                  </a:ext>
                </a:extLst>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5</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rPr>
                        <a:t>存数     </a:t>
                      </a:r>
                      <a:r>
                        <a:rPr kumimoji="0" lang="en-US" altLang="zh-CN" sz="2400" b="1" i="1" u="none" strike="noStrike" cap="none" normalizeH="0" baseline="0">
                          <a:ln>
                            <a:noFill/>
                          </a:ln>
                          <a:solidFill>
                            <a:schemeClr val="tx1"/>
                          </a:solidFill>
                          <a:effectLst/>
                          <a:latin typeface="Times New Roman" pitchFamily="18" charset="0"/>
                          <a:ea typeface="宋体" pitchFamily="2" charset="-122"/>
                        </a:rPr>
                        <a:t>y</a:t>
                      </a:r>
                      <a:r>
                        <a:rPr kumimoji="0" lang="en-US" altLang="zh-CN" sz="2400" b="1" i="0" u="none" strike="noStrike" cap="none" normalizeH="0" baseline="0">
                          <a:ln>
                            <a:noFill/>
                          </a:ln>
                          <a:solidFill>
                            <a:schemeClr val="tx1"/>
                          </a:solidFill>
                          <a:effectLst/>
                          <a:latin typeface="Times New Roman" pitchFamily="18" charset="0"/>
                          <a:ea typeface="宋体" pitchFamily="2" charset="-122"/>
                        </a:rPr>
                        <a:t> </a:t>
                      </a:r>
                      <a:r>
                        <a:rPr kumimoji="0" lang="en-US" altLang="zh-CN" sz="2400" b="1" i="0" u="none" strike="noStrike" kern="1200" cap="none" normalizeH="0" baseline="0">
                          <a:ln>
                            <a:noFill/>
                          </a:ln>
                          <a:solidFill>
                            <a:schemeClr val="tx1"/>
                          </a:solidFill>
                          <a:effectLst/>
                          <a:latin typeface="+mn-ea"/>
                          <a:ea typeface="+mn-ea"/>
                          <a:cs typeface="+mn-cs"/>
                        </a:rPr>
                        <a:t>→</a:t>
                      </a:r>
                      <a:r>
                        <a:rPr kumimoji="0" lang="en-US" altLang="zh-CN" sz="2400" b="1" i="0" u="none" strike="noStrike" cap="none" normalizeH="0" baseline="0">
                          <a:ln>
                            <a:noFill/>
                          </a:ln>
                          <a:solidFill>
                            <a:schemeClr val="tx1"/>
                          </a:solidFill>
                          <a:effectLst/>
                          <a:latin typeface="Times New Roman" pitchFamily="18" charset="0"/>
                          <a:ea typeface="宋体" pitchFamily="2" charset="-122"/>
                        </a:rPr>
                        <a:t> </a:t>
                      </a:r>
                      <a:r>
                        <a:rPr kumimoji="0" lang="en-US" altLang="zh-CN" sz="2400" b="1" i="0" u="none" strike="noStrike" kern="1200" cap="none" normalizeH="0" baseline="0">
                          <a:ln>
                            <a:noFill/>
                          </a:ln>
                          <a:solidFill>
                            <a:schemeClr val="tx1"/>
                          </a:solidFill>
                          <a:effectLst/>
                          <a:latin typeface="+mn-ea"/>
                          <a:ea typeface="+mn-ea"/>
                          <a:cs typeface="+mn-cs"/>
                        </a:rPr>
                        <a:t>(</a:t>
                      </a:r>
                      <a:r>
                        <a:rPr kumimoji="0" lang="en-US" altLang="zh-CN" sz="2400" b="1" i="0" u="none" strike="noStrike" cap="none" normalizeH="0" baseline="0">
                          <a:ln>
                            <a:noFill/>
                          </a:ln>
                          <a:solidFill>
                            <a:schemeClr val="tx1"/>
                          </a:solidFill>
                          <a:effectLst/>
                          <a:latin typeface="Times New Roman" pitchFamily="18" charset="0"/>
                          <a:ea typeface="宋体" pitchFamily="2" charset="-122"/>
                        </a:rPr>
                        <a:t>13</a:t>
                      </a:r>
                      <a:r>
                        <a:rPr kumimoji="0" lang="en-US" altLang="zh-CN" sz="2400" b="1" i="0" u="none" strike="noStrike" kern="1200" cap="none" normalizeH="0" baseline="0">
                          <a:ln>
                            <a:noFill/>
                          </a:ln>
                          <a:solidFill>
                            <a:schemeClr val="tx1"/>
                          </a:solidFill>
                          <a:effectLst/>
                          <a:latin typeface="+mn-ea"/>
                          <a:ea typeface="+mn-ea"/>
                          <a:cs typeface="+mn-cs"/>
                        </a:rPr>
                        <a:t>)</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5"/>
                  </a:ext>
                </a:extLst>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6</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rPr>
                        <a:t>输出</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6"/>
                  </a:ext>
                </a:extLst>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7</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rPr>
                        <a:t>停止</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7"/>
                  </a:ext>
                </a:extLst>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8</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8"/>
                  </a:ext>
                </a:extLst>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9</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1" u="none" strike="noStrike" cap="none" normalizeH="0" baseline="0">
                          <a:ln>
                            <a:noFill/>
                          </a:ln>
                          <a:solidFill>
                            <a:schemeClr val="tx1"/>
                          </a:solidFill>
                          <a:effectLst/>
                          <a:latin typeface="Times New Roman" pitchFamily="18" charset="0"/>
                          <a:ea typeface="宋体" pitchFamily="2" charset="-122"/>
                        </a:rPr>
                        <a:t>a</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9"/>
                  </a:ext>
                </a:extLst>
              </a:tr>
              <a:tr h="2889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10</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1" u="none" strike="noStrike" cap="none" normalizeH="0" baseline="0">
                          <a:ln>
                            <a:noFill/>
                          </a:ln>
                          <a:solidFill>
                            <a:schemeClr val="tx1"/>
                          </a:solidFill>
                          <a:effectLst/>
                          <a:latin typeface="Times New Roman" pitchFamily="18" charset="0"/>
                          <a:ea typeface="宋体" pitchFamily="2" charset="-122"/>
                        </a:rPr>
                        <a:t>b</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10"/>
                  </a:ext>
                </a:extLst>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11</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1" u="none" strike="noStrike" cap="none" normalizeH="0" baseline="0">
                          <a:ln>
                            <a:noFill/>
                          </a:ln>
                          <a:solidFill>
                            <a:schemeClr val="tx1"/>
                          </a:solidFill>
                          <a:effectLst/>
                          <a:latin typeface="Times New Roman" pitchFamily="18" charset="0"/>
                          <a:ea typeface="宋体" pitchFamily="2" charset="-122"/>
                        </a:rPr>
                        <a:t>c</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11"/>
                  </a:ext>
                </a:extLst>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12</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1" u="none" strike="noStrike" cap="none" normalizeH="0" baseline="0">
                          <a:ln>
                            <a:noFill/>
                          </a:ln>
                          <a:solidFill>
                            <a:schemeClr val="tx1"/>
                          </a:solidFill>
                          <a:effectLst/>
                          <a:latin typeface="Times New Roman" pitchFamily="18" charset="0"/>
                          <a:ea typeface="宋体" pitchFamily="2" charset="-122"/>
                        </a:rPr>
                        <a:t>x</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12"/>
                  </a:ext>
                </a:extLst>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13</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1" u="none" strike="noStrike" cap="none" normalizeH="0" baseline="0">
                          <a:ln>
                            <a:noFill/>
                          </a:ln>
                          <a:solidFill>
                            <a:schemeClr val="tx1"/>
                          </a:solidFill>
                          <a:effectLst/>
                          <a:latin typeface="Times New Roman" pitchFamily="18" charset="0"/>
                          <a:ea typeface="宋体" pitchFamily="2" charset="-122"/>
                        </a:rPr>
                        <a:t>y</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13"/>
                  </a:ext>
                </a:extLst>
              </a:tr>
            </a:tbl>
          </a:graphicData>
        </a:graphic>
      </p:graphicFrame>
      <p:graphicFrame>
        <p:nvGraphicFramePr>
          <p:cNvPr id="1169508" name="Group 100"/>
          <p:cNvGraphicFramePr>
            <a:graphicFrameLocks noGrp="1"/>
          </p:cNvGraphicFramePr>
          <p:nvPr/>
        </p:nvGraphicFramePr>
        <p:xfrm>
          <a:off x="898525" y="1268413"/>
          <a:ext cx="2305050" cy="4114800"/>
        </p:xfrm>
        <a:graphic>
          <a:graphicData uri="http://schemas.openxmlformats.org/drawingml/2006/table">
            <a:tbl>
              <a:tblPr/>
              <a:tblGrid>
                <a:gridCol w="1152525">
                  <a:extLst>
                    <a:ext uri="{9D8B030D-6E8A-4147-A177-3AD203B41FA5}">
                      <a16:colId xmlns:a16="http://schemas.microsoft.com/office/drawing/2014/main" val="20000"/>
                    </a:ext>
                  </a:extLst>
                </a:gridCol>
                <a:gridCol w="1152525">
                  <a:extLst>
                    <a:ext uri="{9D8B030D-6E8A-4147-A177-3AD203B41FA5}">
                      <a16:colId xmlns:a16="http://schemas.microsoft.com/office/drawing/2014/main" val="20001"/>
                    </a:ext>
                  </a:extLst>
                </a:gridCol>
              </a:tblGrid>
              <a:tr h="45085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rPr>
                        <a:t>指令</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99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rPr>
                        <a:t>操作码</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99FF99"/>
                    </a:solidFill>
                  </a:tcPr>
                </a:tc>
                <a:extLst>
                  <a:ext uri="{0D108BD9-81ED-4DB2-BD59-A6C34878D82A}">
                    <a16:rowId xmlns:a16="http://schemas.microsoft.com/office/drawing/2014/main" val="10000"/>
                  </a:ext>
                </a:extLst>
              </a:tr>
              <a:tr h="45243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rPr>
                        <a:t>加法</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001</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CCFFFF"/>
                    </a:solidFill>
                  </a:tcPr>
                </a:tc>
                <a:extLst>
                  <a:ext uri="{0D108BD9-81ED-4DB2-BD59-A6C34878D82A}">
                    <a16:rowId xmlns:a16="http://schemas.microsoft.com/office/drawing/2014/main" val="10001"/>
                  </a:ext>
                </a:extLst>
              </a:tr>
              <a:tr h="45085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rPr>
                        <a:t>减法</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010</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CCFFFF"/>
                    </a:solidFill>
                  </a:tcPr>
                </a:tc>
                <a:extLst>
                  <a:ext uri="{0D108BD9-81ED-4DB2-BD59-A6C34878D82A}">
                    <a16:rowId xmlns:a16="http://schemas.microsoft.com/office/drawing/2014/main" val="10002"/>
                  </a:ext>
                </a:extLst>
              </a:tr>
              <a:tr h="45243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rPr>
                        <a:t>乘法</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011</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CCFFFF"/>
                    </a:solidFill>
                  </a:tcPr>
                </a:tc>
                <a:extLst>
                  <a:ext uri="{0D108BD9-81ED-4DB2-BD59-A6C34878D82A}">
                    <a16:rowId xmlns:a16="http://schemas.microsoft.com/office/drawing/2014/main" val="10003"/>
                  </a:ext>
                </a:extLst>
              </a:tr>
              <a:tr h="45085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rPr>
                        <a:t>除法</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100</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CCFFFF"/>
                    </a:solidFill>
                  </a:tcPr>
                </a:tc>
                <a:extLst>
                  <a:ext uri="{0D108BD9-81ED-4DB2-BD59-A6C34878D82A}">
                    <a16:rowId xmlns:a16="http://schemas.microsoft.com/office/drawing/2014/main" val="10004"/>
                  </a:ext>
                </a:extLst>
              </a:tr>
              <a:tr h="45243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rPr>
                        <a:t>取数</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101</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CCFFFF"/>
                    </a:solidFill>
                  </a:tcPr>
                </a:tc>
                <a:extLst>
                  <a:ext uri="{0D108BD9-81ED-4DB2-BD59-A6C34878D82A}">
                    <a16:rowId xmlns:a16="http://schemas.microsoft.com/office/drawing/2014/main" val="10005"/>
                  </a:ext>
                </a:extLst>
              </a:tr>
              <a:tr h="45085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rPr>
                        <a:t>存数</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110</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CCFFFF"/>
                    </a:solidFill>
                  </a:tcPr>
                </a:tc>
                <a:extLst>
                  <a:ext uri="{0D108BD9-81ED-4DB2-BD59-A6C34878D82A}">
                    <a16:rowId xmlns:a16="http://schemas.microsoft.com/office/drawing/2014/main" val="10006"/>
                  </a:ext>
                </a:extLst>
              </a:tr>
              <a:tr h="45243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rPr>
                        <a:t>打印</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111</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CCFFFF"/>
                    </a:solidFill>
                  </a:tcPr>
                </a:tc>
                <a:extLst>
                  <a:ext uri="{0D108BD9-81ED-4DB2-BD59-A6C34878D82A}">
                    <a16:rowId xmlns:a16="http://schemas.microsoft.com/office/drawing/2014/main" val="10007"/>
                  </a:ext>
                </a:extLst>
              </a:tr>
              <a:tr h="45085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rPr>
                        <a:t>停机</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000</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CCFFFF"/>
                    </a:solidFill>
                  </a:tcPr>
                </a:tc>
                <a:extLst>
                  <a:ext uri="{0D108BD9-81ED-4DB2-BD59-A6C34878D82A}">
                    <a16:rowId xmlns:a16="http://schemas.microsoft.com/office/drawing/2014/main" val="10008"/>
                  </a:ext>
                </a:extLst>
              </a:tr>
            </a:tbl>
          </a:graphicData>
        </a:graphic>
      </p:graphicFrame>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4"/>
          <p:cNvSpPr>
            <a:spLocks noGrp="1"/>
          </p:cNvSpPr>
          <p:nvPr>
            <p:ph type="sldNum" sz="quarter" idx="11"/>
          </p:nvPr>
        </p:nvSpPr>
        <p:spPr>
          <a:noFill/>
        </p:spPr>
        <p:txBody>
          <a:bodyPr/>
          <a:lstStyle/>
          <a:p>
            <a:fld id="{81EB0278-BACB-4DBB-B53C-A492BE433448}" type="slidenum">
              <a:rPr lang="zh-CN" altLang="en-US"/>
              <a:pPr/>
              <a:t>32</a:t>
            </a:fld>
            <a:endParaRPr lang="en-US" altLang="zh-CN"/>
          </a:p>
        </p:txBody>
      </p:sp>
      <p:sp>
        <p:nvSpPr>
          <p:cNvPr id="32771" name="Rectangle 3"/>
          <p:cNvSpPr>
            <a:spLocks noGrp="1" noChangeArrowheads="1"/>
          </p:cNvSpPr>
          <p:nvPr>
            <p:ph type="title"/>
          </p:nvPr>
        </p:nvSpPr>
        <p:spPr/>
        <p:txBody>
          <a:bodyPr/>
          <a:lstStyle/>
          <a:p>
            <a:pPr eaLnBrk="1" hangingPunct="1"/>
            <a:r>
              <a:rPr lang="zh-CN" altLang="en-US"/>
              <a:t>实例</a:t>
            </a:r>
          </a:p>
        </p:txBody>
      </p:sp>
      <p:graphicFrame>
        <p:nvGraphicFramePr>
          <p:cNvPr id="1170572" name="Group 140"/>
          <p:cNvGraphicFramePr>
            <a:graphicFrameLocks noGrp="1"/>
          </p:cNvGraphicFramePr>
          <p:nvPr/>
        </p:nvGraphicFramePr>
        <p:xfrm>
          <a:off x="4356100" y="188913"/>
          <a:ext cx="3889375" cy="6400800"/>
        </p:xfrm>
        <a:graphic>
          <a:graphicData uri="http://schemas.openxmlformats.org/drawingml/2006/table">
            <a:tbl>
              <a:tblPr/>
              <a:tblGrid>
                <a:gridCol w="876300">
                  <a:extLst>
                    <a:ext uri="{9D8B030D-6E8A-4147-A177-3AD203B41FA5}">
                      <a16:colId xmlns:a16="http://schemas.microsoft.com/office/drawing/2014/main" val="20000"/>
                    </a:ext>
                  </a:extLst>
                </a:gridCol>
                <a:gridCol w="3013075">
                  <a:extLst>
                    <a:ext uri="{9D8B030D-6E8A-4147-A177-3AD203B41FA5}">
                      <a16:colId xmlns:a16="http://schemas.microsoft.com/office/drawing/2014/main" val="20001"/>
                    </a:ext>
                  </a:extLst>
                </a:gridCol>
              </a:tblGrid>
              <a:tr h="290513">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rgbClr val="FF0066"/>
                          </a:solidFill>
                          <a:effectLst/>
                          <a:latin typeface="Times New Roman" pitchFamily="18" charset="0"/>
                          <a:ea typeface="宋体" pitchFamily="2" charset="-122"/>
                        </a:rPr>
                        <a:t>地址</a:t>
                      </a:r>
                    </a:p>
                  </a:txBody>
                  <a:tcP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rgbClr val="FF0066"/>
                          </a:solidFill>
                          <a:effectLst/>
                          <a:latin typeface="Times New Roman" pitchFamily="18" charset="0"/>
                          <a:ea typeface="宋体" pitchFamily="2" charset="-122"/>
                        </a:rPr>
                        <a:t>存储器</a:t>
                      </a:r>
                    </a:p>
                  </a:txBody>
                  <a:tcPr horzOverflow="overflow">
                    <a:lnL cap="flat">
                      <a:noFill/>
                    </a:lnL>
                    <a:lnR cap="flat">
                      <a:noFill/>
                    </a:lnR>
                    <a:lnT cap="flat">
                      <a:noFill/>
                    </a:lnT>
                    <a:lnB w="28575" cap="flat" cmpd="sng" algn="ctr">
                      <a:solidFill>
                        <a:schemeClr val="tx1"/>
                      </a:solidFill>
                      <a:prstDash val="solid"/>
                      <a:round/>
                      <a:headEnd type="none" w="med" len="med"/>
                      <a:tailEnd type="none" w="med" len="lg"/>
                    </a:lnB>
                    <a:lnTlToBr>
                      <a:noFill/>
                    </a:lnTlToBr>
                    <a:lnBlToTr>
                      <a:noFill/>
                    </a:lnBlToTr>
                    <a:noFill/>
                  </a:tcPr>
                </a:tc>
                <a:extLst>
                  <a:ext uri="{0D108BD9-81ED-4DB2-BD59-A6C34878D82A}">
                    <a16:rowId xmlns:a16="http://schemas.microsoft.com/office/drawing/2014/main" val="10000"/>
                  </a:ext>
                </a:extLst>
              </a:tr>
              <a:tr h="290513">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1</a:t>
                      </a:r>
                    </a:p>
                  </a:txBody>
                  <a:tcP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101 1001</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1"/>
                  </a:ext>
                </a:extLst>
              </a:tr>
              <a:tr h="290513">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2</a:t>
                      </a:r>
                    </a:p>
                  </a:txBody>
                  <a:tcP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011 1100</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2"/>
                  </a:ext>
                </a:extLst>
              </a:tr>
              <a:tr h="288925">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3</a:t>
                      </a:r>
                    </a:p>
                  </a:txBody>
                  <a:tcP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001 1010</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3"/>
                  </a:ext>
                </a:extLst>
              </a:tr>
              <a:tr h="290513">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4</a:t>
                      </a:r>
                    </a:p>
                  </a:txBody>
                  <a:tcP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010 1011</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4"/>
                  </a:ext>
                </a:extLst>
              </a:tr>
              <a:tr h="290513">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5</a:t>
                      </a:r>
                    </a:p>
                  </a:txBody>
                  <a:tcP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110 1101</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5"/>
                  </a:ext>
                </a:extLst>
              </a:tr>
              <a:tr h="290513">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6</a:t>
                      </a:r>
                    </a:p>
                  </a:txBody>
                  <a:tcP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111 0000</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6"/>
                  </a:ext>
                </a:extLst>
              </a:tr>
              <a:tr h="290513">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7</a:t>
                      </a:r>
                    </a:p>
                  </a:txBody>
                  <a:tcP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000 0000</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7"/>
                  </a:ext>
                </a:extLst>
              </a:tr>
              <a:tr h="290513">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8</a:t>
                      </a:r>
                    </a:p>
                  </a:txBody>
                  <a:tcP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8"/>
                  </a:ext>
                </a:extLst>
              </a:tr>
              <a:tr h="290513">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9</a:t>
                      </a:r>
                    </a:p>
                  </a:txBody>
                  <a:tcP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1" u="none" strike="noStrike" cap="none" normalizeH="0" baseline="0">
                          <a:ln>
                            <a:noFill/>
                          </a:ln>
                          <a:solidFill>
                            <a:schemeClr val="tx1"/>
                          </a:solidFill>
                          <a:effectLst/>
                          <a:latin typeface="Times New Roman" pitchFamily="18" charset="0"/>
                          <a:ea typeface="宋体" pitchFamily="2" charset="-122"/>
                        </a:rPr>
                        <a:t>a</a:t>
                      </a:r>
                      <a:r>
                        <a:rPr kumimoji="0" lang="zh-CN" altLang="en-US" sz="2400" b="1" i="0" u="none" strike="noStrike" cap="none" normalizeH="0" baseline="0">
                          <a:ln>
                            <a:noFill/>
                          </a:ln>
                          <a:solidFill>
                            <a:schemeClr val="tx1"/>
                          </a:solidFill>
                          <a:effectLst/>
                          <a:latin typeface="Times New Roman" pitchFamily="18" charset="0"/>
                          <a:ea typeface="宋体" pitchFamily="2" charset="-122"/>
                        </a:rPr>
                        <a:t>（二进制数）</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9"/>
                  </a:ext>
                </a:extLst>
              </a:tr>
              <a:tr h="288925">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10</a:t>
                      </a:r>
                    </a:p>
                  </a:txBody>
                  <a:tcP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1" u="none" strike="noStrike" cap="none" normalizeH="0" baseline="0">
                          <a:ln>
                            <a:noFill/>
                          </a:ln>
                          <a:solidFill>
                            <a:schemeClr val="tx1"/>
                          </a:solidFill>
                          <a:effectLst/>
                          <a:latin typeface="Times New Roman" pitchFamily="18" charset="0"/>
                          <a:ea typeface="宋体" pitchFamily="2" charset="-122"/>
                        </a:rPr>
                        <a:t>           b</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10"/>
                  </a:ext>
                </a:extLst>
              </a:tr>
              <a:tr h="290513">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11</a:t>
                      </a:r>
                    </a:p>
                  </a:txBody>
                  <a:tcP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1" u="none" strike="noStrike" cap="none" normalizeH="0" baseline="0">
                          <a:ln>
                            <a:noFill/>
                          </a:ln>
                          <a:solidFill>
                            <a:schemeClr val="tx1"/>
                          </a:solidFill>
                          <a:effectLst/>
                          <a:latin typeface="Times New Roman" pitchFamily="18" charset="0"/>
                          <a:ea typeface="宋体" pitchFamily="2" charset="-122"/>
                        </a:rPr>
                        <a:t>           c</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11"/>
                  </a:ext>
                </a:extLst>
              </a:tr>
              <a:tr h="290513">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12</a:t>
                      </a:r>
                    </a:p>
                  </a:txBody>
                  <a:tcP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1" u="none" strike="noStrike" cap="none" normalizeH="0" baseline="0">
                          <a:ln>
                            <a:noFill/>
                          </a:ln>
                          <a:solidFill>
                            <a:schemeClr val="tx1"/>
                          </a:solidFill>
                          <a:effectLst/>
                          <a:latin typeface="Times New Roman" pitchFamily="18" charset="0"/>
                          <a:ea typeface="宋体" pitchFamily="2" charset="-122"/>
                        </a:rPr>
                        <a:t>           x</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12"/>
                  </a:ext>
                </a:extLst>
              </a:tr>
              <a:tr h="290513">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13</a:t>
                      </a:r>
                    </a:p>
                  </a:txBody>
                  <a:tcP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1" u="none" strike="noStrike" cap="none" normalizeH="0" baseline="0">
                          <a:ln>
                            <a:noFill/>
                          </a:ln>
                          <a:solidFill>
                            <a:schemeClr val="tx1"/>
                          </a:solidFill>
                          <a:effectLst/>
                          <a:latin typeface="Times New Roman" pitchFamily="18" charset="0"/>
                          <a:ea typeface="宋体" pitchFamily="2" charset="-122"/>
                        </a:rPr>
                        <a:t>           y</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13"/>
                  </a:ext>
                </a:extLst>
              </a:tr>
            </a:tbl>
          </a:graphicData>
        </a:graphic>
      </p:graphicFrame>
      <p:graphicFrame>
        <p:nvGraphicFramePr>
          <p:cNvPr id="1170486" name="Group 54"/>
          <p:cNvGraphicFramePr>
            <a:graphicFrameLocks noGrp="1"/>
          </p:cNvGraphicFramePr>
          <p:nvPr/>
        </p:nvGraphicFramePr>
        <p:xfrm>
          <a:off x="898525" y="1268413"/>
          <a:ext cx="2305050" cy="4114800"/>
        </p:xfrm>
        <a:graphic>
          <a:graphicData uri="http://schemas.openxmlformats.org/drawingml/2006/table">
            <a:tbl>
              <a:tblPr/>
              <a:tblGrid>
                <a:gridCol w="1152525">
                  <a:extLst>
                    <a:ext uri="{9D8B030D-6E8A-4147-A177-3AD203B41FA5}">
                      <a16:colId xmlns:a16="http://schemas.microsoft.com/office/drawing/2014/main" val="20000"/>
                    </a:ext>
                  </a:extLst>
                </a:gridCol>
                <a:gridCol w="1152525">
                  <a:extLst>
                    <a:ext uri="{9D8B030D-6E8A-4147-A177-3AD203B41FA5}">
                      <a16:colId xmlns:a16="http://schemas.microsoft.com/office/drawing/2014/main" val="20001"/>
                    </a:ext>
                  </a:extLst>
                </a:gridCol>
              </a:tblGrid>
              <a:tr h="45085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rPr>
                        <a:t>指令</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99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rPr>
                        <a:t>操作码</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99FF99"/>
                    </a:solidFill>
                  </a:tcPr>
                </a:tc>
                <a:extLst>
                  <a:ext uri="{0D108BD9-81ED-4DB2-BD59-A6C34878D82A}">
                    <a16:rowId xmlns:a16="http://schemas.microsoft.com/office/drawing/2014/main" val="10000"/>
                  </a:ext>
                </a:extLst>
              </a:tr>
              <a:tr h="45243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rPr>
                        <a:t>加法</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001</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CCFFFF"/>
                    </a:solidFill>
                  </a:tcPr>
                </a:tc>
                <a:extLst>
                  <a:ext uri="{0D108BD9-81ED-4DB2-BD59-A6C34878D82A}">
                    <a16:rowId xmlns:a16="http://schemas.microsoft.com/office/drawing/2014/main" val="10001"/>
                  </a:ext>
                </a:extLst>
              </a:tr>
              <a:tr h="45085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rPr>
                        <a:t>减法</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010</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CCFFFF"/>
                    </a:solidFill>
                  </a:tcPr>
                </a:tc>
                <a:extLst>
                  <a:ext uri="{0D108BD9-81ED-4DB2-BD59-A6C34878D82A}">
                    <a16:rowId xmlns:a16="http://schemas.microsoft.com/office/drawing/2014/main" val="10002"/>
                  </a:ext>
                </a:extLst>
              </a:tr>
              <a:tr h="45243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rPr>
                        <a:t>乘法</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011</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CCFFFF"/>
                    </a:solidFill>
                  </a:tcPr>
                </a:tc>
                <a:extLst>
                  <a:ext uri="{0D108BD9-81ED-4DB2-BD59-A6C34878D82A}">
                    <a16:rowId xmlns:a16="http://schemas.microsoft.com/office/drawing/2014/main" val="10003"/>
                  </a:ext>
                </a:extLst>
              </a:tr>
              <a:tr h="45085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rPr>
                        <a:t>除法</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100</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CCFFFF"/>
                    </a:solidFill>
                  </a:tcPr>
                </a:tc>
                <a:extLst>
                  <a:ext uri="{0D108BD9-81ED-4DB2-BD59-A6C34878D82A}">
                    <a16:rowId xmlns:a16="http://schemas.microsoft.com/office/drawing/2014/main" val="10004"/>
                  </a:ext>
                </a:extLst>
              </a:tr>
              <a:tr h="45243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rPr>
                        <a:t>取数</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101</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CCFFFF"/>
                    </a:solidFill>
                  </a:tcPr>
                </a:tc>
                <a:extLst>
                  <a:ext uri="{0D108BD9-81ED-4DB2-BD59-A6C34878D82A}">
                    <a16:rowId xmlns:a16="http://schemas.microsoft.com/office/drawing/2014/main" val="10005"/>
                  </a:ext>
                </a:extLst>
              </a:tr>
              <a:tr h="45085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rPr>
                        <a:t>存数</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110</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CCFFFF"/>
                    </a:solidFill>
                  </a:tcPr>
                </a:tc>
                <a:extLst>
                  <a:ext uri="{0D108BD9-81ED-4DB2-BD59-A6C34878D82A}">
                    <a16:rowId xmlns:a16="http://schemas.microsoft.com/office/drawing/2014/main" val="10006"/>
                  </a:ext>
                </a:extLst>
              </a:tr>
              <a:tr h="45243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rPr>
                        <a:t>打印</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111</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CCFFFF"/>
                    </a:solidFill>
                  </a:tcPr>
                </a:tc>
                <a:extLst>
                  <a:ext uri="{0D108BD9-81ED-4DB2-BD59-A6C34878D82A}">
                    <a16:rowId xmlns:a16="http://schemas.microsoft.com/office/drawing/2014/main" val="10007"/>
                  </a:ext>
                </a:extLst>
              </a:tr>
              <a:tr h="45085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rPr>
                        <a:t>停机</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000</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CCFFFF"/>
                    </a:solidFill>
                  </a:tcPr>
                </a:tc>
                <a:extLst>
                  <a:ext uri="{0D108BD9-81ED-4DB2-BD59-A6C34878D82A}">
                    <a16:rowId xmlns:a16="http://schemas.microsoft.com/office/drawing/2014/main" val="10008"/>
                  </a:ext>
                </a:extLst>
              </a:tr>
            </a:tbl>
          </a:graphicData>
        </a:graphic>
      </p:graphicFrame>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4"/>
          <p:cNvSpPr>
            <a:spLocks noGrp="1"/>
          </p:cNvSpPr>
          <p:nvPr>
            <p:ph type="sldNum" sz="quarter" idx="11"/>
          </p:nvPr>
        </p:nvSpPr>
        <p:spPr>
          <a:noFill/>
        </p:spPr>
        <p:txBody>
          <a:bodyPr/>
          <a:lstStyle/>
          <a:p>
            <a:fld id="{CD86C809-67D1-4A5F-9659-C65F5D2A6968}" type="slidenum">
              <a:rPr lang="zh-CN" altLang="en-US"/>
              <a:pPr/>
              <a:t>33</a:t>
            </a:fld>
            <a:endParaRPr lang="en-US" altLang="zh-CN"/>
          </a:p>
        </p:txBody>
      </p:sp>
      <p:sp>
        <p:nvSpPr>
          <p:cNvPr id="33795" name="Rectangle 3"/>
          <p:cNvSpPr>
            <a:spLocks noGrp="1" noChangeArrowheads="1"/>
          </p:cNvSpPr>
          <p:nvPr>
            <p:ph type="title"/>
          </p:nvPr>
        </p:nvSpPr>
        <p:spPr/>
        <p:txBody>
          <a:bodyPr/>
          <a:lstStyle/>
          <a:p>
            <a:pPr eaLnBrk="1" hangingPunct="1"/>
            <a:r>
              <a:rPr lang="zh-CN" altLang="en-US"/>
              <a:t>实例</a:t>
            </a:r>
          </a:p>
        </p:txBody>
      </p:sp>
      <p:sp>
        <p:nvSpPr>
          <p:cNvPr id="33796" name="Rectangle 4"/>
          <p:cNvSpPr>
            <a:spLocks noGrp="1" noChangeArrowheads="1"/>
          </p:cNvSpPr>
          <p:nvPr>
            <p:ph type="body" idx="1"/>
          </p:nvPr>
        </p:nvSpPr>
        <p:spPr>
          <a:xfrm>
            <a:off x="107950" y="765175"/>
            <a:ext cx="4535488" cy="5472113"/>
          </a:xfrm>
        </p:spPr>
        <p:txBody>
          <a:bodyPr/>
          <a:lstStyle/>
          <a:p>
            <a:pPr eaLnBrk="1" hangingPunct="1"/>
            <a:r>
              <a:rPr lang="zh-CN" altLang="en-US"/>
              <a:t>可用的物品：</a:t>
            </a:r>
          </a:p>
          <a:p>
            <a:pPr lvl="1" eaLnBrk="1" hangingPunct="1"/>
            <a:r>
              <a:rPr lang="zh-CN" altLang="en-US"/>
              <a:t>带有横格的纸</a:t>
            </a:r>
          </a:p>
          <a:p>
            <a:pPr lvl="1" eaLnBrk="1" hangingPunct="1"/>
            <a:r>
              <a:rPr lang="zh-CN" altLang="en-US"/>
              <a:t>算盘</a:t>
            </a:r>
          </a:p>
          <a:p>
            <a:pPr lvl="1" eaLnBrk="1" hangingPunct="1"/>
            <a:r>
              <a:rPr lang="zh-CN" altLang="en-US"/>
              <a:t>笔</a:t>
            </a:r>
          </a:p>
          <a:p>
            <a:pPr lvl="1" eaLnBrk="1" hangingPunct="1"/>
            <a:r>
              <a:rPr lang="zh-CN" altLang="en-US"/>
              <a:t>人</a:t>
            </a:r>
          </a:p>
          <a:p>
            <a:pPr eaLnBrk="1" hangingPunct="1"/>
            <a:endParaRPr lang="zh-CN" altLang="en-US"/>
          </a:p>
          <a:p>
            <a:pPr eaLnBrk="1" hangingPunct="1"/>
            <a:r>
              <a:rPr lang="zh-CN" altLang="en-US"/>
              <a:t>计算：</a:t>
            </a:r>
            <a:r>
              <a:rPr lang="en-US" altLang="zh-CN" i="1"/>
              <a:t>y</a:t>
            </a:r>
            <a:r>
              <a:rPr lang="zh-CN" altLang="en-US"/>
              <a:t>＝</a:t>
            </a:r>
            <a:r>
              <a:rPr lang="en-US" altLang="zh-CN" i="1"/>
              <a:t>ax</a:t>
            </a:r>
            <a:r>
              <a:rPr lang="zh-CN" altLang="en-US"/>
              <a:t>＋</a:t>
            </a:r>
            <a:r>
              <a:rPr lang="en-US" altLang="zh-CN" i="1"/>
              <a:t>b</a:t>
            </a:r>
            <a:r>
              <a:rPr lang="zh-CN" altLang="en-US"/>
              <a:t>－</a:t>
            </a:r>
            <a:r>
              <a:rPr lang="en-US" altLang="zh-CN" i="1"/>
              <a:t>c</a:t>
            </a:r>
          </a:p>
        </p:txBody>
      </p:sp>
      <p:graphicFrame>
        <p:nvGraphicFramePr>
          <p:cNvPr id="1173559" name="Group 55"/>
          <p:cNvGraphicFramePr>
            <a:graphicFrameLocks noGrp="1"/>
          </p:cNvGraphicFramePr>
          <p:nvPr/>
        </p:nvGraphicFramePr>
        <p:xfrm>
          <a:off x="4356100" y="188913"/>
          <a:ext cx="3889375" cy="6400800"/>
        </p:xfrm>
        <a:graphic>
          <a:graphicData uri="http://schemas.openxmlformats.org/drawingml/2006/table">
            <a:tbl>
              <a:tblPr/>
              <a:tblGrid>
                <a:gridCol w="876300">
                  <a:extLst>
                    <a:ext uri="{9D8B030D-6E8A-4147-A177-3AD203B41FA5}">
                      <a16:colId xmlns:a16="http://schemas.microsoft.com/office/drawing/2014/main" val="20000"/>
                    </a:ext>
                  </a:extLst>
                </a:gridCol>
                <a:gridCol w="3013075">
                  <a:extLst>
                    <a:ext uri="{9D8B030D-6E8A-4147-A177-3AD203B41FA5}">
                      <a16:colId xmlns:a16="http://schemas.microsoft.com/office/drawing/2014/main" val="20001"/>
                    </a:ext>
                  </a:extLst>
                </a:gridCol>
              </a:tblGrid>
              <a:tr h="290513">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rgbClr val="FF0066"/>
                          </a:solidFill>
                          <a:effectLst/>
                          <a:latin typeface="Times New Roman" pitchFamily="18" charset="0"/>
                          <a:ea typeface="宋体" pitchFamily="2" charset="-122"/>
                        </a:rPr>
                        <a:t>地址</a:t>
                      </a:r>
                    </a:p>
                  </a:txBody>
                  <a:tcP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a:ln>
                            <a:noFill/>
                          </a:ln>
                          <a:solidFill>
                            <a:srgbClr val="FF0066"/>
                          </a:solidFill>
                          <a:effectLst/>
                          <a:latin typeface="Times New Roman" pitchFamily="18" charset="0"/>
                          <a:ea typeface="宋体" pitchFamily="2" charset="-122"/>
                        </a:rPr>
                        <a:t>存储器</a:t>
                      </a:r>
                    </a:p>
                  </a:txBody>
                  <a:tcPr horzOverflow="overflow">
                    <a:lnL cap="flat">
                      <a:noFill/>
                    </a:lnL>
                    <a:lnR cap="flat">
                      <a:noFill/>
                    </a:lnR>
                    <a:lnT cap="flat">
                      <a:noFill/>
                    </a:lnT>
                    <a:lnB w="28575" cap="flat" cmpd="sng" algn="ctr">
                      <a:solidFill>
                        <a:schemeClr val="tx1"/>
                      </a:solidFill>
                      <a:prstDash val="solid"/>
                      <a:round/>
                      <a:headEnd type="none" w="med" len="med"/>
                      <a:tailEnd type="none" w="med" len="lg"/>
                    </a:lnB>
                    <a:lnTlToBr>
                      <a:noFill/>
                    </a:lnTlToBr>
                    <a:lnBlToTr>
                      <a:noFill/>
                    </a:lnBlToTr>
                    <a:noFill/>
                  </a:tcPr>
                </a:tc>
                <a:extLst>
                  <a:ext uri="{0D108BD9-81ED-4DB2-BD59-A6C34878D82A}">
                    <a16:rowId xmlns:a16="http://schemas.microsoft.com/office/drawing/2014/main" val="10000"/>
                  </a:ext>
                </a:extLst>
              </a:tr>
              <a:tr h="290513">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1</a:t>
                      </a:r>
                    </a:p>
                  </a:txBody>
                  <a:tcP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101 1001</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1"/>
                  </a:ext>
                </a:extLst>
              </a:tr>
              <a:tr h="290513">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2</a:t>
                      </a:r>
                    </a:p>
                  </a:txBody>
                  <a:tcP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011 1100</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2"/>
                  </a:ext>
                </a:extLst>
              </a:tr>
              <a:tr h="288925">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3</a:t>
                      </a:r>
                    </a:p>
                  </a:txBody>
                  <a:tcP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001 1010</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3"/>
                  </a:ext>
                </a:extLst>
              </a:tr>
              <a:tr h="290513">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4</a:t>
                      </a:r>
                    </a:p>
                  </a:txBody>
                  <a:tcP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010 1011</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4"/>
                  </a:ext>
                </a:extLst>
              </a:tr>
              <a:tr h="290513">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5</a:t>
                      </a:r>
                    </a:p>
                  </a:txBody>
                  <a:tcP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110 1101</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5"/>
                  </a:ext>
                </a:extLst>
              </a:tr>
              <a:tr h="290513">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6</a:t>
                      </a:r>
                    </a:p>
                  </a:txBody>
                  <a:tcP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111 0000</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6"/>
                  </a:ext>
                </a:extLst>
              </a:tr>
              <a:tr h="290513">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7</a:t>
                      </a:r>
                    </a:p>
                  </a:txBody>
                  <a:tcP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000 0000</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7"/>
                  </a:ext>
                </a:extLst>
              </a:tr>
              <a:tr h="290513">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8</a:t>
                      </a:r>
                    </a:p>
                  </a:txBody>
                  <a:tcP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8"/>
                  </a:ext>
                </a:extLst>
              </a:tr>
              <a:tr h="290513">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9</a:t>
                      </a:r>
                    </a:p>
                  </a:txBody>
                  <a:tcP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1" u="none" strike="noStrike" cap="none" normalizeH="0" baseline="0">
                          <a:ln>
                            <a:noFill/>
                          </a:ln>
                          <a:solidFill>
                            <a:schemeClr val="tx1"/>
                          </a:solidFill>
                          <a:effectLst/>
                          <a:latin typeface="Times New Roman" pitchFamily="18" charset="0"/>
                          <a:ea typeface="宋体" pitchFamily="2" charset="-122"/>
                        </a:rPr>
                        <a:t>a</a:t>
                      </a:r>
                      <a:r>
                        <a:rPr kumimoji="0" lang="zh-CN" altLang="en-US" sz="2400" b="1" i="0" u="none" strike="noStrike" cap="none" normalizeH="0" baseline="0">
                          <a:ln>
                            <a:noFill/>
                          </a:ln>
                          <a:solidFill>
                            <a:schemeClr val="tx1"/>
                          </a:solidFill>
                          <a:effectLst/>
                          <a:latin typeface="Times New Roman" pitchFamily="18" charset="0"/>
                          <a:ea typeface="宋体" pitchFamily="2" charset="-122"/>
                        </a:rPr>
                        <a:t>（二进制数）</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9"/>
                  </a:ext>
                </a:extLst>
              </a:tr>
              <a:tr h="288925">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10</a:t>
                      </a:r>
                    </a:p>
                  </a:txBody>
                  <a:tcP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1" u="none" strike="noStrike" cap="none" normalizeH="0" baseline="0">
                          <a:ln>
                            <a:noFill/>
                          </a:ln>
                          <a:solidFill>
                            <a:schemeClr val="tx1"/>
                          </a:solidFill>
                          <a:effectLst/>
                          <a:latin typeface="Times New Roman" pitchFamily="18" charset="0"/>
                          <a:ea typeface="宋体" pitchFamily="2" charset="-122"/>
                        </a:rPr>
                        <a:t>           b</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10"/>
                  </a:ext>
                </a:extLst>
              </a:tr>
              <a:tr h="290513">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11</a:t>
                      </a:r>
                    </a:p>
                  </a:txBody>
                  <a:tcP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1" u="none" strike="noStrike" cap="none" normalizeH="0" baseline="0">
                          <a:ln>
                            <a:noFill/>
                          </a:ln>
                          <a:solidFill>
                            <a:schemeClr val="tx1"/>
                          </a:solidFill>
                          <a:effectLst/>
                          <a:latin typeface="Times New Roman" pitchFamily="18" charset="0"/>
                          <a:ea typeface="宋体" pitchFamily="2" charset="-122"/>
                        </a:rPr>
                        <a:t>           c</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11"/>
                  </a:ext>
                </a:extLst>
              </a:tr>
              <a:tr h="290513">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12</a:t>
                      </a:r>
                    </a:p>
                  </a:txBody>
                  <a:tcP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1" u="none" strike="noStrike" cap="none" normalizeH="0" baseline="0">
                          <a:ln>
                            <a:noFill/>
                          </a:ln>
                          <a:solidFill>
                            <a:schemeClr val="tx1"/>
                          </a:solidFill>
                          <a:effectLst/>
                          <a:latin typeface="Times New Roman" pitchFamily="18" charset="0"/>
                          <a:ea typeface="宋体" pitchFamily="2" charset="-122"/>
                        </a:rPr>
                        <a:t>           x</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12"/>
                  </a:ext>
                </a:extLst>
              </a:tr>
              <a:tr h="290513">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13</a:t>
                      </a:r>
                    </a:p>
                  </a:txBody>
                  <a:tcP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1" u="none" strike="noStrike" cap="none" normalizeH="0" baseline="0">
                          <a:ln>
                            <a:noFill/>
                          </a:ln>
                          <a:solidFill>
                            <a:schemeClr val="tx1"/>
                          </a:solidFill>
                          <a:effectLst/>
                          <a:latin typeface="Times New Roman" pitchFamily="18" charset="0"/>
                          <a:ea typeface="宋体" pitchFamily="2" charset="-122"/>
                        </a:rPr>
                        <a:t>           y</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13"/>
                  </a:ext>
                </a:extLst>
              </a:tr>
            </a:tbl>
          </a:graphicData>
        </a:graphic>
      </p:graphicFrame>
      <p:sp>
        <p:nvSpPr>
          <p:cNvPr id="1173622" name="Text Box 118"/>
          <p:cNvSpPr txBox="1">
            <a:spLocks noChangeArrowheads="1"/>
          </p:cNvSpPr>
          <p:nvPr/>
        </p:nvSpPr>
        <p:spPr bwMode="auto">
          <a:xfrm>
            <a:off x="3276600" y="1268413"/>
            <a:ext cx="2736850" cy="519112"/>
          </a:xfrm>
          <a:prstGeom prst="rect">
            <a:avLst/>
          </a:prstGeom>
          <a:noFill/>
          <a:ln w="28575" algn="ctr">
            <a:noFill/>
            <a:miter lim="800000"/>
            <a:headEnd/>
            <a:tailEnd type="none" w="med" len="lg"/>
          </a:ln>
        </p:spPr>
        <p:txBody>
          <a:bodyPr>
            <a:spAutoFit/>
          </a:bodyPr>
          <a:lstStyle/>
          <a:p>
            <a:pPr algn="l">
              <a:spcBef>
                <a:spcPct val="20000"/>
              </a:spcBef>
            </a:pPr>
            <a:r>
              <a:rPr lang="zh-CN" altLang="en-US" sz="2800">
                <a:solidFill>
                  <a:srgbClr val="0000FF"/>
                </a:solidFill>
                <a:latin typeface="+mn-ea"/>
                <a:ea typeface="+mn-ea"/>
              </a:rPr>
              <a:t>→</a:t>
            </a:r>
            <a:r>
              <a:rPr lang="zh-CN" altLang="en-US" sz="2800">
                <a:solidFill>
                  <a:srgbClr val="0000FF"/>
                </a:solidFill>
              </a:rPr>
              <a:t>存储器</a:t>
            </a:r>
          </a:p>
        </p:txBody>
      </p:sp>
      <p:sp>
        <p:nvSpPr>
          <p:cNvPr id="1173623" name="Text Box 119"/>
          <p:cNvSpPr txBox="1">
            <a:spLocks noChangeArrowheads="1"/>
          </p:cNvSpPr>
          <p:nvPr/>
        </p:nvSpPr>
        <p:spPr bwMode="auto">
          <a:xfrm>
            <a:off x="1547813" y="4565650"/>
            <a:ext cx="1871662" cy="519113"/>
          </a:xfrm>
          <a:prstGeom prst="rect">
            <a:avLst/>
          </a:prstGeom>
          <a:noFill/>
          <a:ln w="28575" algn="ctr">
            <a:noFill/>
            <a:miter lim="800000"/>
            <a:headEnd/>
            <a:tailEnd type="none" w="med" len="lg"/>
          </a:ln>
        </p:spPr>
        <p:txBody>
          <a:bodyPr>
            <a:spAutoFit/>
          </a:bodyPr>
          <a:lstStyle/>
          <a:p>
            <a:pPr algn="l">
              <a:spcBef>
                <a:spcPct val="20000"/>
              </a:spcBef>
            </a:pPr>
            <a:r>
              <a:rPr lang="zh-CN" altLang="en-US" sz="2800">
                <a:solidFill>
                  <a:srgbClr val="0000FF"/>
                </a:solidFill>
              </a:rPr>
              <a:t>某种应用</a:t>
            </a:r>
          </a:p>
        </p:txBody>
      </p:sp>
      <p:sp>
        <p:nvSpPr>
          <p:cNvPr id="1173624" name="AutoShape 120"/>
          <p:cNvSpPr>
            <a:spLocks noChangeArrowheads="1"/>
          </p:cNvSpPr>
          <p:nvPr/>
        </p:nvSpPr>
        <p:spPr bwMode="auto">
          <a:xfrm>
            <a:off x="5940425" y="692150"/>
            <a:ext cx="1584325" cy="3097213"/>
          </a:xfrm>
          <a:prstGeom prst="roundRect">
            <a:avLst>
              <a:gd name="adj" fmla="val 16667"/>
            </a:avLst>
          </a:prstGeom>
          <a:noFill/>
          <a:ln w="19050" algn="ctr">
            <a:solidFill>
              <a:srgbClr val="FF0066"/>
            </a:solidFill>
            <a:prstDash val="dash"/>
            <a:round/>
            <a:headEnd/>
            <a:tailEnd type="none" w="med" len="lg"/>
          </a:ln>
        </p:spPr>
        <p:txBody>
          <a:bodyPr wrap="none" anchor="ctr"/>
          <a:lstStyle/>
          <a:p>
            <a:endParaRPr lang="zh-CN" altLang="en-US"/>
          </a:p>
        </p:txBody>
      </p:sp>
      <p:sp>
        <p:nvSpPr>
          <p:cNvPr id="1173625" name="AutoShape 121"/>
          <p:cNvSpPr>
            <a:spLocks noChangeArrowheads="1"/>
          </p:cNvSpPr>
          <p:nvPr/>
        </p:nvSpPr>
        <p:spPr bwMode="auto">
          <a:xfrm>
            <a:off x="5795963" y="4293096"/>
            <a:ext cx="2232025" cy="2233117"/>
          </a:xfrm>
          <a:prstGeom prst="roundRect">
            <a:avLst>
              <a:gd name="adj" fmla="val 16667"/>
            </a:avLst>
          </a:prstGeom>
          <a:noFill/>
          <a:ln w="19050" algn="ctr">
            <a:solidFill>
              <a:srgbClr val="FF0066"/>
            </a:solidFill>
            <a:prstDash val="dash"/>
            <a:round/>
            <a:headEnd/>
            <a:tailEnd type="none" w="med" len="lg"/>
          </a:ln>
        </p:spPr>
        <p:txBody>
          <a:bodyPr wrap="none" anchor="ctr"/>
          <a:lstStyle/>
          <a:p>
            <a:endParaRPr lang="zh-CN" altLang="en-US"/>
          </a:p>
        </p:txBody>
      </p:sp>
      <p:sp>
        <p:nvSpPr>
          <p:cNvPr id="1173626" name="Text Box 122"/>
          <p:cNvSpPr txBox="1">
            <a:spLocks noChangeArrowheads="1"/>
          </p:cNvSpPr>
          <p:nvPr/>
        </p:nvSpPr>
        <p:spPr bwMode="auto">
          <a:xfrm>
            <a:off x="7740650" y="908050"/>
            <a:ext cx="935038" cy="523220"/>
          </a:xfrm>
          <a:prstGeom prst="rect">
            <a:avLst/>
          </a:prstGeom>
          <a:solidFill>
            <a:srgbClr val="CCFFFF"/>
          </a:solidFill>
          <a:ln w="28575" algn="ctr">
            <a:solidFill>
              <a:srgbClr val="FF0066"/>
            </a:solidFill>
            <a:miter lim="800000"/>
            <a:headEnd/>
            <a:tailEnd type="none" w="med" len="lg"/>
          </a:ln>
          <a:effectLst>
            <a:outerShdw dist="107763" dir="2700000" algn="ctr" rotWithShape="0">
              <a:schemeClr val="bg2">
                <a:alpha val="50000"/>
              </a:schemeClr>
            </a:outerShdw>
          </a:effectLst>
        </p:spPr>
        <p:txBody>
          <a:bodyPr>
            <a:spAutoFit/>
          </a:bodyPr>
          <a:lstStyle/>
          <a:p>
            <a:pPr algn="l">
              <a:spcBef>
                <a:spcPct val="20000"/>
              </a:spcBef>
              <a:defRPr/>
            </a:pPr>
            <a:r>
              <a:rPr lang="zh-CN" altLang="en-US" sz="2800" dirty="0">
                <a:solidFill>
                  <a:srgbClr val="0000FF"/>
                </a:solidFill>
                <a:latin typeface="楷体" panose="02010609060101010101" pitchFamily="49" charset="-122"/>
                <a:ea typeface="楷体" panose="02010609060101010101" pitchFamily="49" charset="-122"/>
              </a:rPr>
              <a:t>程序</a:t>
            </a:r>
          </a:p>
        </p:txBody>
      </p:sp>
      <p:sp>
        <p:nvSpPr>
          <p:cNvPr id="1173627" name="Text Box 123"/>
          <p:cNvSpPr txBox="1">
            <a:spLocks noChangeArrowheads="1"/>
          </p:cNvSpPr>
          <p:nvPr/>
        </p:nvSpPr>
        <p:spPr bwMode="auto">
          <a:xfrm>
            <a:off x="6877050" y="5084763"/>
            <a:ext cx="935038" cy="523220"/>
          </a:xfrm>
          <a:prstGeom prst="rect">
            <a:avLst/>
          </a:prstGeom>
          <a:solidFill>
            <a:srgbClr val="CCFFFF"/>
          </a:solidFill>
          <a:ln w="28575" algn="ctr">
            <a:solidFill>
              <a:srgbClr val="FF0066"/>
            </a:solidFill>
            <a:miter lim="800000"/>
            <a:headEnd/>
            <a:tailEnd type="none" w="med" len="lg"/>
          </a:ln>
          <a:effectLst>
            <a:outerShdw dist="107763" dir="2700000" algn="ctr" rotWithShape="0">
              <a:schemeClr val="bg2">
                <a:alpha val="50000"/>
              </a:schemeClr>
            </a:outerShdw>
          </a:effectLst>
        </p:spPr>
        <p:txBody>
          <a:bodyPr>
            <a:spAutoFit/>
          </a:bodyPr>
          <a:lstStyle/>
          <a:p>
            <a:pPr algn="l">
              <a:spcBef>
                <a:spcPct val="20000"/>
              </a:spcBef>
              <a:defRPr/>
            </a:pPr>
            <a:r>
              <a:rPr lang="zh-CN" altLang="en-US" sz="2800" dirty="0">
                <a:solidFill>
                  <a:srgbClr val="0000FF"/>
                </a:solidFill>
                <a:latin typeface="楷体" panose="02010609060101010101" pitchFamily="49" charset="-122"/>
                <a:ea typeface="楷体" panose="02010609060101010101" pitchFamily="49" charset="-122"/>
              </a:rPr>
              <a:t>数据</a:t>
            </a:r>
          </a:p>
        </p:txBody>
      </p:sp>
      <p:sp>
        <p:nvSpPr>
          <p:cNvPr id="1173628" name="Text Box 124"/>
          <p:cNvSpPr txBox="1">
            <a:spLocks noChangeArrowheads="1"/>
          </p:cNvSpPr>
          <p:nvPr/>
        </p:nvSpPr>
        <p:spPr bwMode="auto">
          <a:xfrm>
            <a:off x="1763713" y="1773238"/>
            <a:ext cx="2736850" cy="519112"/>
          </a:xfrm>
          <a:prstGeom prst="rect">
            <a:avLst/>
          </a:prstGeom>
          <a:noFill/>
          <a:ln w="28575" algn="ctr">
            <a:noFill/>
            <a:miter lim="800000"/>
            <a:headEnd/>
            <a:tailEnd type="none" w="med" len="lg"/>
          </a:ln>
        </p:spPr>
        <p:txBody>
          <a:bodyPr>
            <a:spAutoFit/>
          </a:bodyPr>
          <a:lstStyle/>
          <a:p>
            <a:pPr algn="l">
              <a:spcBef>
                <a:spcPct val="20000"/>
              </a:spcBef>
            </a:pPr>
            <a:r>
              <a:rPr lang="zh-CN" altLang="en-US" sz="2800">
                <a:solidFill>
                  <a:srgbClr val="0000FF"/>
                </a:solidFill>
                <a:latin typeface="+mn-ea"/>
                <a:ea typeface="+mn-ea"/>
              </a:rPr>
              <a:t>→</a:t>
            </a:r>
            <a:r>
              <a:rPr lang="zh-CN" altLang="en-US" sz="2800">
                <a:solidFill>
                  <a:srgbClr val="0000FF"/>
                </a:solidFill>
              </a:rPr>
              <a:t>运算器</a:t>
            </a:r>
          </a:p>
        </p:txBody>
      </p:sp>
      <p:sp>
        <p:nvSpPr>
          <p:cNvPr id="1173629" name="Text Box 125"/>
          <p:cNvSpPr txBox="1">
            <a:spLocks noChangeArrowheads="1"/>
          </p:cNvSpPr>
          <p:nvPr/>
        </p:nvSpPr>
        <p:spPr bwMode="auto">
          <a:xfrm>
            <a:off x="1474788" y="2325688"/>
            <a:ext cx="2736850" cy="1031875"/>
          </a:xfrm>
          <a:prstGeom prst="rect">
            <a:avLst/>
          </a:prstGeom>
          <a:noFill/>
          <a:ln w="28575" algn="ctr">
            <a:noFill/>
            <a:miter lim="800000"/>
            <a:headEnd/>
            <a:tailEnd type="none" w="med" len="lg"/>
          </a:ln>
        </p:spPr>
        <p:txBody>
          <a:bodyPr>
            <a:spAutoFit/>
          </a:bodyPr>
          <a:lstStyle/>
          <a:p>
            <a:pPr algn="l">
              <a:spcBef>
                <a:spcPct val="20000"/>
              </a:spcBef>
            </a:pPr>
            <a:r>
              <a:rPr lang="zh-CN" altLang="en-US" sz="2800">
                <a:solidFill>
                  <a:srgbClr val="0000FF"/>
                </a:solidFill>
                <a:latin typeface="+mn-ea"/>
                <a:ea typeface="+mn-ea"/>
              </a:rPr>
              <a:t>→</a:t>
            </a:r>
            <a:r>
              <a:rPr lang="zh-CN" altLang="en-US" sz="2800">
                <a:solidFill>
                  <a:srgbClr val="0000FF"/>
                </a:solidFill>
              </a:rPr>
              <a:t>输入输出系统</a:t>
            </a:r>
          </a:p>
          <a:p>
            <a:pPr algn="l">
              <a:spcBef>
                <a:spcPct val="20000"/>
              </a:spcBef>
            </a:pPr>
            <a:r>
              <a:rPr lang="zh-CN" altLang="en-US" sz="2800">
                <a:solidFill>
                  <a:srgbClr val="0000FF"/>
                </a:solidFill>
                <a:latin typeface="+mn-ea"/>
                <a:ea typeface="+mn-ea"/>
              </a:rPr>
              <a:t>→</a:t>
            </a:r>
            <a:r>
              <a:rPr lang="zh-CN" altLang="en-US" sz="2800">
                <a:solidFill>
                  <a:srgbClr val="0000FF"/>
                </a:solidFill>
              </a:rPr>
              <a:t>控制器</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1173622"/>
                                        </p:tgtEl>
                                        <p:attrNameLst>
                                          <p:attrName>style.visibility</p:attrName>
                                        </p:attrNameLst>
                                      </p:cBhvr>
                                      <p:to>
                                        <p:strVal val="visible"/>
                                      </p:to>
                                    </p:set>
                                    <p:anim calcmode="lin" valueType="num">
                                      <p:cBhvr>
                                        <p:cTn id="7" dur="500" fill="hold"/>
                                        <p:tgtEl>
                                          <p:spTgt spid="1173622"/>
                                        </p:tgtEl>
                                        <p:attrNameLst>
                                          <p:attrName>ppt_x</p:attrName>
                                        </p:attrNameLst>
                                      </p:cBhvr>
                                      <p:tavLst>
                                        <p:tav tm="0">
                                          <p:val>
                                            <p:strVal val="#ppt_x-#ppt_w/2"/>
                                          </p:val>
                                        </p:tav>
                                        <p:tav tm="100000">
                                          <p:val>
                                            <p:strVal val="#ppt_x"/>
                                          </p:val>
                                        </p:tav>
                                      </p:tavLst>
                                    </p:anim>
                                    <p:anim calcmode="lin" valueType="num">
                                      <p:cBhvr>
                                        <p:cTn id="8" dur="500" fill="hold"/>
                                        <p:tgtEl>
                                          <p:spTgt spid="1173622"/>
                                        </p:tgtEl>
                                        <p:attrNameLst>
                                          <p:attrName>ppt_y</p:attrName>
                                        </p:attrNameLst>
                                      </p:cBhvr>
                                      <p:tavLst>
                                        <p:tav tm="0">
                                          <p:val>
                                            <p:strVal val="#ppt_y"/>
                                          </p:val>
                                        </p:tav>
                                        <p:tav tm="100000">
                                          <p:val>
                                            <p:strVal val="#ppt_y"/>
                                          </p:val>
                                        </p:tav>
                                      </p:tavLst>
                                    </p:anim>
                                    <p:anim calcmode="lin" valueType="num">
                                      <p:cBhvr>
                                        <p:cTn id="9" dur="500" fill="hold"/>
                                        <p:tgtEl>
                                          <p:spTgt spid="1173622"/>
                                        </p:tgtEl>
                                        <p:attrNameLst>
                                          <p:attrName>ppt_w</p:attrName>
                                        </p:attrNameLst>
                                      </p:cBhvr>
                                      <p:tavLst>
                                        <p:tav tm="0">
                                          <p:val>
                                            <p:fltVal val="0"/>
                                          </p:val>
                                        </p:tav>
                                        <p:tav tm="100000">
                                          <p:val>
                                            <p:strVal val="#ppt_w"/>
                                          </p:val>
                                        </p:tav>
                                      </p:tavLst>
                                    </p:anim>
                                    <p:anim calcmode="lin" valueType="num">
                                      <p:cBhvr>
                                        <p:cTn id="10" dur="500" fill="hold"/>
                                        <p:tgtEl>
                                          <p:spTgt spid="1173622"/>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8" fill="hold" grpId="0" nodeType="clickEffect">
                                  <p:stCondLst>
                                    <p:cond delay="0"/>
                                  </p:stCondLst>
                                  <p:childTnLst>
                                    <p:set>
                                      <p:cBhvr>
                                        <p:cTn id="14" dur="1" fill="hold">
                                          <p:stCondLst>
                                            <p:cond delay="0"/>
                                          </p:stCondLst>
                                        </p:cTn>
                                        <p:tgtEl>
                                          <p:spTgt spid="1173628"/>
                                        </p:tgtEl>
                                        <p:attrNameLst>
                                          <p:attrName>style.visibility</p:attrName>
                                        </p:attrNameLst>
                                      </p:cBhvr>
                                      <p:to>
                                        <p:strVal val="visible"/>
                                      </p:to>
                                    </p:set>
                                    <p:anim calcmode="lin" valueType="num">
                                      <p:cBhvr>
                                        <p:cTn id="15" dur="500" fill="hold"/>
                                        <p:tgtEl>
                                          <p:spTgt spid="1173628"/>
                                        </p:tgtEl>
                                        <p:attrNameLst>
                                          <p:attrName>ppt_x</p:attrName>
                                        </p:attrNameLst>
                                      </p:cBhvr>
                                      <p:tavLst>
                                        <p:tav tm="0">
                                          <p:val>
                                            <p:strVal val="#ppt_x-#ppt_w/2"/>
                                          </p:val>
                                        </p:tav>
                                        <p:tav tm="100000">
                                          <p:val>
                                            <p:strVal val="#ppt_x"/>
                                          </p:val>
                                        </p:tav>
                                      </p:tavLst>
                                    </p:anim>
                                    <p:anim calcmode="lin" valueType="num">
                                      <p:cBhvr>
                                        <p:cTn id="16" dur="500" fill="hold"/>
                                        <p:tgtEl>
                                          <p:spTgt spid="1173628"/>
                                        </p:tgtEl>
                                        <p:attrNameLst>
                                          <p:attrName>ppt_y</p:attrName>
                                        </p:attrNameLst>
                                      </p:cBhvr>
                                      <p:tavLst>
                                        <p:tav tm="0">
                                          <p:val>
                                            <p:strVal val="#ppt_y"/>
                                          </p:val>
                                        </p:tav>
                                        <p:tav tm="100000">
                                          <p:val>
                                            <p:strVal val="#ppt_y"/>
                                          </p:val>
                                        </p:tav>
                                      </p:tavLst>
                                    </p:anim>
                                    <p:anim calcmode="lin" valueType="num">
                                      <p:cBhvr>
                                        <p:cTn id="17" dur="500" fill="hold"/>
                                        <p:tgtEl>
                                          <p:spTgt spid="1173628"/>
                                        </p:tgtEl>
                                        <p:attrNameLst>
                                          <p:attrName>ppt_w</p:attrName>
                                        </p:attrNameLst>
                                      </p:cBhvr>
                                      <p:tavLst>
                                        <p:tav tm="0">
                                          <p:val>
                                            <p:fltVal val="0"/>
                                          </p:val>
                                        </p:tav>
                                        <p:tav tm="100000">
                                          <p:val>
                                            <p:strVal val="#ppt_w"/>
                                          </p:val>
                                        </p:tav>
                                      </p:tavLst>
                                    </p:anim>
                                    <p:anim calcmode="lin" valueType="num">
                                      <p:cBhvr>
                                        <p:cTn id="18" dur="500" fill="hold"/>
                                        <p:tgtEl>
                                          <p:spTgt spid="1173628"/>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8" fill="hold" grpId="0" nodeType="clickEffect">
                                  <p:stCondLst>
                                    <p:cond delay="0"/>
                                  </p:stCondLst>
                                  <p:childTnLst>
                                    <p:set>
                                      <p:cBhvr>
                                        <p:cTn id="22" dur="1" fill="hold">
                                          <p:stCondLst>
                                            <p:cond delay="0"/>
                                          </p:stCondLst>
                                        </p:cTn>
                                        <p:tgtEl>
                                          <p:spTgt spid="1173629"/>
                                        </p:tgtEl>
                                        <p:attrNameLst>
                                          <p:attrName>style.visibility</p:attrName>
                                        </p:attrNameLst>
                                      </p:cBhvr>
                                      <p:to>
                                        <p:strVal val="visible"/>
                                      </p:to>
                                    </p:set>
                                    <p:anim calcmode="lin" valueType="num">
                                      <p:cBhvr>
                                        <p:cTn id="23" dur="500" fill="hold"/>
                                        <p:tgtEl>
                                          <p:spTgt spid="1173629"/>
                                        </p:tgtEl>
                                        <p:attrNameLst>
                                          <p:attrName>ppt_x</p:attrName>
                                        </p:attrNameLst>
                                      </p:cBhvr>
                                      <p:tavLst>
                                        <p:tav tm="0">
                                          <p:val>
                                            <p:strVal val="#ppt_x-#ppt_w/2"/>
                                          </p:val>
                                        </p:tav>
                                        <p:tav tm="100000">
                                          <p:val>
                                            <p:strVal val="#ppt_x"/>
                                          </p:val>
                                        </p:tav>
                                      </p:tavLst>
                                    </p:anim>
                                    <p:anim calcmode="lin" valueType="num">
                                      <p:cBhvr>
                                        <p:cTn id="24" dur="500" fill="hold"/>
                                        <p:tgtEl>
                                          <p:spTgt spid="1173629"/>
                                        </p:tgtEl>
                                        <p:attrNameLst>
                                          <p:attrName>ppt_y</p:attrName>
                                        </p:attrNameLst>
                                      </p:cBhvr>
                                      <p:tavLst>
                                        <p:tav tm="0">
                                          <p:val>
                                            <p:strVal val="#ppt_y"/>
                                          </p:val>
                                        </p:tav>
                                        <p:tav tm="100000">
                                          <p:val>
                                            <p:strVal val="#ppt_y"/>
                                          </p:val>
                                        </p:tav>
                                      </p:tavLst>
                                    </p:anim>
                                    <p:anim calcmode="lin" valueType="num">
                                      <p:cBhvr>
                                        <p:cTn id="25" dur="500" fill="hold"/>
                                        <p:tgtEl>
                                          <p:spTgt spid="1173629"/>
                                        </p:tgtEl>
                                        <p:attrNameLst>
                                          <p:attrName>ppt_w</p:attrName>
                                        </p:attrNameLst>
                                      </p:cBhvr>
                                      <p:tavLst>
                                        <p:tav tm="0">
                                          <p:val>
                                            <p:fltVal val="0"/>
                                          </p:val>
                                        </p:tav>
                                        <p:tav tm="100000">
                                          <p:val>
                                            <p:strVal val="#ppt_w"/>
                                          </p:val>
                                        </p:tav>
                                      </p:tavLst>
                                    </p:anim>
                                    <p:anim calcmode="lin" valueType="num">
                                      <p:cBhvr>
                                        <p:cTn id="26" dur="500" fill="hold"/>
                                        <p:tgtEl>
                                          <p:spTgt spid="1173629"/>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8" fill="hold" grpId="0" nodeType="clickEffect">
                                  <p:stCondLst>
                                    <p:cond delay="0"/>
                                  </p:stCondLst>
                                  <p:childTnLst>
                                    <p:set>
                                      <p:cBhvr>
                                        <p:cTn id="30" dur="1" fill="hold">
                                          <p:stCondLst>
                                            <p:cond delay="0"/>
                                          </p:stCondLst>
                                        </p:cTn>
                                        <p:tgtEl>
                                          <p:spTgt spid="1173623"/>
                                        </p:tgtEl>
                                        <p:attrNameLst>
                                          <p:attrName>style.visibility</p:attrName>
                                        </p:attrNameLst>
                                      </p:cBhvr>
                                      <p:to>
                                        <p:strVal val="visible"/>
                                      </p:to>
                                    </p:set>
                                    <p:anim calcmode="lin" valueType="num">
                                      <p:cBhvr>
                                        <p:cTn id="31" dur="500" fill="hold"/>
                                        <p:tgtEl>
                                          <p:spTgt spid="1173623"/>
                                        </p:tgtEl>
                                        <p:attrNameLst>
                                          <p:attrName>ppt_x</p:attrName>
                                        </p:attrNameLst>
                                      </p:cBhvr>
                                      <p:tavLst>
                                        <p:tav tm="0">
                                          <p:val>
                                            <p:strVal val="#ppt_x-#ppt_w/2"/>
                                          </p:val>
                                        </p:tav>
                                        <p:tav tm="100000">
                                          <p:val>
                                            <p:strVal val="#ppt_x"/>
                                          </p:val>
                                        </p:tav>
                                      </p:tavLst>
                                    </p:anim>
                                    <p:anim calcmode="lin" valueType="num">
                                      <p:cBhvr>
                                        <p:cTn id="32" dur="500" fill="hold"/>
                                        <p:tgtEl>
                                          <p:spTgt spid="1173623"/>
                                        </p:tgtEl>
                                        <p:attrNameLst>
                                          <p:attrName>ppt_y</p:attrName>
                                        </p:attrNameLst>
                                      </p:cBhvr>
                                      <p:tavLst>
                                        <p:tav tm="0">
                                          <p:val>
                                            <p:strVal val="#ppt_y"/>
                                          </p:val>
                                        </p:tav>
                                        <p:tav tm="100000">
                                          <p:val>
                                            <p:strVal val="#ppt_y"/>
                                          </p:val>
                                        </p:tav>
                                      </p:tavLst>
                                    </p:anim>
                                    <p:anim calcmode="lin" valueType="num">
                                      <p:cBhvr>
                                        <p:cTn id="33" dur="500" fill="hold"/>
                                        <p:tgtEl>
                                          <p:spTgt spid="1173623"/>
                                        </p:tgtEl>
                                        <p:attrNameLst>
                                          <p:attrName>ppt_w</p:attrName>
                                        </p:attrNameLst>
                                      </p:cBhvr>
                                      <p:tavLst>
                                        <p:tav tm="0">
                                          <p:val>
                                            <p:fltVal val="0"/>
                                          </p:val>
                                        </p:tav>
                                        <p:tav tm="100000">
                                          <p:val>
                                            <p:strVal val="#ppt_w"/>
                                          </p:val>
                                        </p:tav>
                                      </p:tavLst>
                                    </p:anim>
                                    <p:anim calcmode="lin" valueType="num">
                                      <p:cBhvr>
                                        <p:cTn id="34" dur="500" fill="hold"/>
                                        <p:tgtEl>
                                          <p:spTgt spid="1173623"/>
                                        </p:tgtEl>
                                        <p:attrNameLst>
                                          <p:attrName>ppt_h</p:attrName>
                                        </p:attrNameLst>
                                      </p:cBhvr>
                                      <p:tavLst>
                                        <p:tav tm="0">
                                          <p:val>
                                            <p:strVal val="#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3624"/>
                                        </p:tgtEl>
                                        <p:attrNameLst>
                                          <p:attrName>style.visibility</p:attrName>
                                        </p:attrNameLst>
                                      </p:cBhvr>
                                      <p:to>
                                        <p:strVal val="visible"/>
                                      </p:to>
                                    </p:set>
                                  </p:childTnLst>
                                </p:cTn>
                              </p:par>
                            </p:childTnLst>
                          </p:cTn>
                        </p:par>
                        <p:par>
                          <p:cTn id="39" fill="hold">
                            <p:stCondLst>
                              <p:cond delay="0"/>
                            </p:stCondLst>
                            <p:childTnLst>
                              <p:par>
                                <p:cTn id="40" presetID="17" presetClass="entr" presetSubtype="8" fill="hold" grpId="0" nodeType="afterEffect">
                                  <p:stCondLst>
                                    <p:cond delay="0"/>
                                  </p:stCondLst>
                                  <p:childTnLst>
                                    <p:set>
                                      <p:cBhvr>
                                        <p:cTn id="41" dur="1" fill="hold">
                                          <p:stCondLst>
                                            <p:cond delay="0"/>
                                          </p:stCondLst>
                                        </p:cTn>
                                        <p:tgtEl>
                                          <p:spTgt spid="1173626"/>
                                        </p:tgtEl>
                                        <p:attrNameLst>
                                          <p:attrName>style.visibility</p:attrName>
                                        </p:attrNameLst>
                                      </p:cBhvr>
                                      <p:to>
                                        <p:strVal val="visible"/>
                                      </p:to>
                                    </p:set>
                                    <p:anim calcmode="lin" valueType="num">
                                      <p:cBhvr>
                                        <p:cTn id="42" dur="500" fill="hold"/>
                                        <p:tgtEl>
                                          <p:spTgt spid="1173626"/>
                                        </p:tgtEl>
                                        <p:attrNameLst>
                                          <p:attrName>ppt_x</p:attrName>
                                        </p:attrNameLst>
                                      </p:cBhvr>
                                      <p:tavLst>
                                        <p:tav tm="0">
                                          <p:val>
                                            <p:strVal val="#ppt_x-#ppt_w/2"/>
                                          </p:val>
                                        </p:tav>
                                        <p:tav tm="100000">
                                          <p:val>
                                            <p:strVal val="#ppt_x"/>
                                          </p:val>
                                        </p:tav>
                                      </p:tavLst>
                                    </p:anim>
                                    <p:anim calcmode="lin" valueType="num">
                                      <p:cBhvr>
                                        <p:cTn id="43" dur="500" fill="hold"/>
                                        <p:tgtEl>
                                          <p:spTgt spid="1173626"/>
                                        </p:tgtEl>
                                        <p:attrNameLst>
                                          <p:attrName>ppt_y</p:attrName>
                                        </p:attrNameLst>
                                      </p:cBhvr>
                                      <p:tavLst>
                                        <p:tav tm="0">
                                          <p:val>
                                            <p:strVal val="#ppt_y"/>
                                          </p:val>
                                        </p:tav>
                                        <p:tav tm="100000">
                                          <p:val>
                                            <p:strVal val="#ppt_y"/>
                                          </p:val>
                                        </p:tav>
                                      </p:tavLst>
                                    </p:anim>
                                    <p:anim calcmode="lin" valueType="num">
                                      <p:cBhvr>
                                        <p:cTn id="44" dur="500" fill="hold"/>
                                        <p:tgtEl>
                                          <p:spTgt spid="1173626"/>
                                        </p:tgtEl>
                                        <p:attrNameLst>
                                          <p:attrName>ppt_w</p:attrName>
                                        </p:attrNameLst>
                                      </p:cBhvr>
                                      <p:tavLst>
                                        <p:tav tm="0">
                                          <p:val>
                                            <p:fltVal val="0"/>
                                          </p:val>
                                        </p:tav>
                                        <p:tav tm="100000">
                                          <p:val>
                                            <p:strVal val="#ppt_w"/>
                                          </p:val>
                                        </p:tav>
                                      </p:tavLst>
                                    </p:anim>
                                    <p:anim calcmode="lin" valueType="num">
                                      <p:cBhvr>
                                        <p:cTn id="45" dur="500" fill="hold"/>
                                        <p:tgtEl>
                                          <p:spTgt spid="1173626"/>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173625"/>
                                        </p:tgtEl>
                                        <p:attrNameLst>
                                          <p:attrName>style.visibility</p:attrName>
                                        </p:attrNameLst>
                                      </p:cBhvr>
                                      <p:to>
                                        <p:strVal val="visible"/>
                                      </p:to>
                                    </p:set>
                                  </p:childTnLst>
                                </p:cTn>
                              </p:par>
                            </p:childTnLst>
                          </p:cTn>
                        </p:par>
                        <p:par>
                          <p:cTn id="50" fill="hold">
                            <p:stCondLst>
                              <p:cond delay="0"/>
                            </p:stCondLst>
                            <p:childTnLst>
                              <p:par>
                                <p:cTn id="51" presetID="17" presetClass="entr" presetSubtype="8" fill="hold" grpId="0" nodeType="afterEffect">
                                  <p:stCondLst>
                                    <p:cond delay="0"/>
                                  </p:stCondLst>
                                  <p:childTnLst>
                                    <p:set>
                                      <p:cBhvr>
                                        <p:cTn id="52" dur="1" fill="hold">
                                          <p:stCondLst>
                                            <p:cond delay="0"/>
                                          </p:stCondLst>
                                        </p:cTn>
                                        <p:tgtEl>
                                          <p:spTgt spid="1173627"/>
                                        </p:tgtEl>
                                        <p:attrNameLst>
                                          <p:attrName>style.visibility</p:attrName>
                                        </p:attrNameLst>
                                      </p:cBhvr>
                                      <p:to>
                                        <p:strVal val="visible"/>
                                      </p:to>
                                    </p:set>
                                    <p:anim calcmode="lin" valueType="num">
                                      <p:cBhvr>
                                        <p:cTn id="53" dur="500" fill="hold"/>
                                        <p:tgtEl>
                                          <p:spTgt spid="1173627"/>
                                        </p:tgtEl>
                                        <p:attrNameLst>
                                          <p:attrName>ppt_x</p:attrName>
                                        </p:attrNameLst>
                                      </p:cBhvr>
                                      <p:tavLst>
                                        <p:tav tm="0">
                                          <p:val>
                                            <p:strVal val="#ppt_x-#ppt_w/2"/>
                                          </p:val>
                                        </p:tav>
                                        <p:tav tm="100000">
                                          <p:val>
                                            <p:strVal val="#ppt_x"/>
                                          </p:val>
                                        </p:tav>
                                      </p:tavLst>
                                    </p:anim>
                                    <p:anim calcmode="lin" valueType="num">
                                      <p:cBhvr>
                                        <p:cTn id="54" dur="500" fill="hold"/>
                                        <p:tgtEl>
                                          <p:spTgt spid="1173627"/>
                                        </p:tgtEl>
                                        <p:attrNameLst>
                                          <p:attrName>ppt_y</p:attrName>
                                        </p:attrNameLst>
                                      </p:cBhvr>
                                      <p:tavLst>
                                        <p:tav tm="0">
                                          <p:val>
                                            <p:strVal val="#ppt_y"/>
                                          </p:val>
                                        </p:tav>
                                        <p:tav tm="100000">
                                          <p:val>
                                            <p:strVal val="#ppt_y"/>
                                          </p:val>
                                        </p:tav>
                                      </p:tavLst>
                                    </p:anim>
                                    <p:anim calcmode="lin" valueType="num">
                                      <p:cBhvr>
                                        <p:cTn id="55" dur="500" fill="hold"/>
                                        <p:tgtEl>
                                          <p:spTgt spid="1173627"/>
                                        </p:tgtEl>
                                        <p:attrNameLst>
                                          <p:attrName>ppt_w</p:attrName>
                                        </p:attrNameLst>
                                      </p:cBhvr>
                                      <p:tavLst>
                                        <p:tav tm="0">
                                          <p:val>
                                            <p:fltVal val="0"/>
                                          </p:val>
                                        </p:tav>
                                        <p:tav tm="100000">
                                          <p:val>
                                            <p:strVal val="#ppt_w"/>
                                          </p:val>
                                        </p:tav>
                                      </p:tavLst>
                                    </p:anim>
                                    <p:anim calcmode="lin" valueType="num">
                                      <p:cBhvr>
                                        <p:cTn id="56" dur="500" fill="hold"/>
                                        <p:tgtEl>
                                          <p:spTgt spid="117362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3622" grpId="0"/>
      <p:bldP spid="1173623" grpId="0"/>
      <p:bldP spid="1173624" grpId="0" animBg="1"/>
      <p:bldP spid="1173625" grpId="0" animBg="1"/>
      <p:bldP spid="1173626" grpId="0" animBg="1"/>
      <p:bldP spid="1173627" grpId="0" animBg="1"/>
      <p:bldP spid="1173628" grpId="0"/>
      <p:bldP spid="117362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4"/>
          <p:cNvSpPr>
            <a:spLocks noGrp="1"/>
          </p:cNvSpPr>
          <p:nvPr>
            <p:ph type="sldNum" sz="quarter" idx="11"/>
          </p:nvPr>
        </p:nvSpPr>
        <p:spPr>
          <a:noFill/>
        </p:spPr>
        <p:txBody>
          <a:bodyPr/>
          <a:lstStyle/>
          <a:p>
            <a:fld id="{1928FE43-4E31-4DA0-9548-20BAEAFC314E}" type="slidenum">
              <a:rPr lang="zh-CN" altLang="en-US"/>
              <a:pPr/>
              <a:t>34</a:t>
            </a:fld>
            <a:endParaRPr lang="en-US" altLang="zh-CN"/>
          </a:p>
        </p:txBody>
      </p:sp>
      <p:sp>
        <p:nvSpPr>
          <p:cNvPr id="35843" name="Rectangle 2"/>
          <p:cNvSpPr>
            <a:spLocks noGrp="1" noChangeArrowheads="1"/>
          </p:cNvSpPr>
          <p:nvPr>
            <p:ph type="title"/>
          </p:nvPr>
        </p:nvSpPr>
        <p:spPr/>
        <p:txBody>
          <a:bodyPr/>
          <a:lstStyle/>
          <a:p>
            <a:pPr eaLnBrk="1" hangingPunct="1"/>
            <a:r>
              <a:rPr lang="zh-CN" altLang="en-US"/>
              <a:t>一、硬件系统</a:t>
            </a:r>
          </a:p>
        </p:txBody>
      </p:sp>
      <p:sp>
        <p:nvSpPr>
          <p:cNvPr id="35844" name="Rectangle 3"/>
          <p:cNvSpPr>
            <a:spLocks noGrp="1" noChangeArrowheads="1"/>
          </p:cNvSpPr>
          <p:nvPr>
            <p:ph type="body" idx="1"/>
          </p:nvPr>
        </p:nvSpPr>
        <p:spPr>
          <a:xfrm>
            <a:off x="457200" y="620689"/>
            <a:ext cx="8362950" cy="5616600"/>
          </a:xfrm>
        </p:spPr>
        <p:txBody>
          <a:bodyPr/>
          <a:lstStyle/>
          <a:p>
            <a:pPr eaLnBrk="1" hangingPunct="1"/>
            <a:r>
              <a:rPr lang="zh-CN" altLang="en-US" dirty="0"/>
              <a:t>早期的冯</a:t>
            </a:r>
            <a:r>
              <a:rPr lang="en-US" altLang="zh-CN" dirty="0"/>
              <a:t>·</a:t>
            </a:r>
            <a:r>
              <a:rPr lang="zh-CN" altLang="en-US" dirty="0"/>
              <a:t>诺依曼计算机</a:t>
            </a:r>
            <a:endParaRPr lang="en-US" altLang="zh-CN" dirty="0"/>
          </a:p>
          <a:p>
            <a:pPr marL="628650" lvl="1" indent="-271463" eaLnBrk="1" hangingPunct="1">
              <a:spcBef>
                <a:spcPts val="600"/>
              </a:spcBef>
            </a:pPr>
            <a:r>
              <a:rPr lang="zh-CN" altLang="en-US" dirty="0"/>
              <a:t>在</a:t>
            </a:r>
            <a:r>
              <a:rPr lang="en-US" altLang="zh-CN" dirty="0"/>
              <a:t>1946</a:t>
            </a:r>
            <a:r>
              <a:rPr lang="zh-CN" altLang="en-US" dirty="0"/>
              <a:t>由冯</a:t>
            </a:r>
            <a:r>
              <a:rPr lang="en-US" altLang="zh-CN" dirty="0"/>
              <a:t>·</a:t>
            </a:r>
            <a:r>
              <a:rPr lang="zh-CN" altLang="en-US" dirty="0"/>
              <a:t>诺依曼提出</a:t>
            </a:r>
          </a:p>
          <a:p>
            <a:pPr marL="628650" lvl="1" indent="-271463" eaLnBrk="1" hangingPunct="1">
              <a:spcBef>
                <a:spcPts val="600"/>
              </a:spcBef>
            </a:pPr>
            <a:r>
              <a:rPr lang="zh-CN" altLang="en-US" dirty="0"/>
              <a:t>计算机依据</a:t>
            </a:r>
            <a:r>
              <a:rPr lang="zh-CN" altLang="en-US" dirty="0">
                <a:solidFill>
                  <a:srgbClr val="FF0000"/>
                </a:solidFill>
              </a:rPr>
              <a:t>存储程序</a:t>
            </a:r>
            <a:r>
              <a:rPr lang="zh-CN" altLang="en-US" dirty="0"/>
              <a:t>、</a:t>
            </a:r>
            <a:r>
              <a:rPr lang="zh-CN" altLang="en-US" dirty="0">
                <a:solidFill>
                  <a:srgbClr val="FF0000"/>
                </a:solidFill>
              </a:rPr>
              <a:t>程序控制</a:t>
            </a:r>
            <a:r>
              <a:rPr lang="zh-CN" altLang="en-US" dirty="0"/>
              <a:t>的方式工作</a:t>
            </a:r>
            <a:endParaRPr lang="zh-CN" altLang="en-US" sz="2400" dirty="0"/>
          </a:p>
        </p:txBody>
      </p:sp>
      <p:sp>
        <p:nvSpPr>
          <p:cNvPr id="35845" name="Text Box 6"/>
          <p:cNvSpPr txBox="1">
            <a:spLocks noChangeArrowheads="1"/>
          </p:cNvSpPr>
          <p:nvPr/>
        </p:nvSpPr>
        <p:spPr bwMode="auto">
          <a:xfrm>
            <a:off x="1547813" y="6006232"/>
            <a:ext cx="5616575" cy="519112"/>
          </a:xfrm>
          <a:prstGeom prst="rect">
            <a:avLst/>
          </a:prstGeom>
          <a:noFill/>
          <a:ln w="28575" algn="ctr">
            <a:noFill/>
            <a:miter lim="800000"/>
            <a:headEnd/>
            <a:tailEnd type="none" w="med" len="lg"/>
          </a:ln>
        </p:spPr>
        <p:txBody>
          <a:bodyPr>
            <a:spAutoFit/>
          </a:bodyPr>
          <a:lstStyle/>
          <a:p>
            <a:r>
              <a:rPr lang="zh-CN" altLang="en-US" sz="2800" dirty="0">
                <a:solidFill>
                  <a:srgbClr val="000080"/>
                </a:solidFill>
                <a:latin typeface="宋体" pitchFamily="2" charset="-122"/>
              </a:rPr>
              <a:t>早期计算机（硬件）的组成</a:t>
            </a:r>
            <a:endParaRPr lang="zh-CN" altLang="en-US" sz="2800" dirty="0"/>
          </a:p>
        </p:txBody>
      </p:sp>
      <p:sp>
        <p:nvSpPr>
          <p:cNvPr id="35846" name="AutoShape 14"/>
          <p:cNvSpPr>
            <a:spLocks noChangeArrowheads="1"/>
          </p:cNvSpPr>
          <p:nvPr/>
        </p:nvSpPr>
        <p:spPr bwMode="auto">
          <a:xfrm>
            <a:off x="3101082" y="5356608"/>
            <a:ext cx="792163" cy="215900"/>
          </a:xfrm>
          <a:prstGeom prst="rightArrow">
            <a:avLst>
              <a:gd name="adj1" fmla="val 50000"/>
              <a:gd name="adj2" fmla="val 91728"/>
            </a:avLst>
          </a:prstGeom>
          <a:solidFill>
            <a:srgbClr val="0066FF"/>
          </a:solidFill>
          <a:ln w="28575" algn="ctr">
            <a:noFill/>
            <a:miter lim="800000"/>
            <a:headEnd/>
            <a:tailEnd type="none" w="med" len="lg"/>
          </a:ln>
        </p:spPr>
        <p:txBody>
          <a:bodyPr anchor="ctr">
            <a:spAutoFit/>
          </a:bodyPr>
          <a:lstStyle/>
          <a:p>
            <a:endParaRPr lang="zh-CN" altLang="en-US"/>
          </a:p>
        </p:txBody>
      </p:sp>
      <p:sp>
        <p:nvSpPr>
          <p:cNvPr id="35847" name="AutoShape 15"/>
          <p:cNvSpPr>
            <a:spLocks noChangeArrowheads="1"/>
          </p:cNvSpPr>
          <p:nvPr/>
        </p:nvSpPr>
        <p:spPr bwMode="auto">
          <a:xfrm>
            <a:off x="5401373" y="5359781"/>
            <a:ext cx="792163" cy="215900"/>
          </a:xfrm>
          <a:prstGeom prst="rightArrow">
            <a:avLst>
              <a:gd name="adj1" fmla="val 50000"/>
              <a:gd name="adj2" fmla="val 91728"/>
            </a:avLst>
          </a:prstGeom>
          <a:solidFill>
            <a:srgbClr val="0066FF"/>
          </a:solidFill>
          <a:ln w="28575" algn="ctr">
            <a:noFill/>
            <a:miter lim="800000"/>
            <a:headEnd/>
            <a:tailEnd type="none" w="med" len="lg"/>
          </a:ln>
        </p:spPr>
        <p:txBody>
          <a:bodyPr anchor="ctr">
            <a:spAutoFit/>
          </a:bodyPr>
          <a:lstStyle/>
          <a:p>
            <a:endParaRPr lang="zh-CN" altLang="en-US"/>
          </a:p>
        </p:txBody>
      </p:sp>
      <p:sp>
        <p:nvSpPr>
          <p:cNvPr id="35848" name="AutoShape 21"/>
          <p:cNvSpPr>
            <a:spLocks noChangeArrowheads="1"/>
          </p:cNvSpPr>
          <p:nvPr/>
        </p:nvSpPr>
        <p:spPr bwMode="auto">
          <a:xfrm>
            <a:off x="7704836" y="5361367"/>
            <a:ext cx="580847" cy="215900"/>
          </a:xfrm>
          <a:prstGeom prst="rightArrow">
            <a:avLst>
              <a:gd name="adj1" fmla="val 50000"/>
              <a:gd name="adj2" fmla="val 91728"/>
            </a:avLst>
          </a:prstGeom>
          <a:solidFill>
            <a:srgbClr val="0066FF"/>
          </a:solidFill>
          <a:ln w="28575" algn="ctr">
            <a:noFill/>
            <a:miter lim="800000"/>
            <a:headEnd/>
            <a:tailEnd type="none" w="med" len="lg"/>
          </a:ln>
        </p:spPr>
        <p:txBody>
          <a:bodyPr wrap="square" anchor="ctr">
            <a:spAutoFit/>
          </a:bodyPr>
          <a:lstStyle/>
          <a:p>
            <a:endParaRPr lang="zh-CN" altLang="en-US"/>
          </a:p>
        </p:txBody>
      </p:sp>
      <p:sp>
        <p:nvSpPr>
          <p:cNvPr id="35849" name="AutoShape 22"/>
          <p:cNvSpPr>
            <a:spLocks noChangeArrowheads="1"/>
          </p:cNvSpPr>
          <p:nvPr/>
        </p:nvSpPr>
        <p:spPr bwMode="auto">
          <a:xfrm>
            <a:off x="899592" y="5356608"/>
            <a:ext cx="690189" cy="215900"/>
          </a:xfrm>
          <a:prstGeom prst="rightArrow">
            <a:avLst>
              <a:gd name="adj1" fmla="val 50000"/>
              <a:gd name="adj2" fmla="val 91728"/>
            </a:avLst>
          </a:prstGeom>
          <a:solidFill>
            <a:srgbClr val="0066FF"/>
          </a:solidFill>
          <a:ln w="28575" algn="ctr">
            <a:noFill/>
            <a:miter lim="800000"/>
            <a:headEnd/>
            <a:tailEnd type="none" w="med" len="lg"/>
          </a:ln>
        </p:spPr>
        <p:txBody>
          <a:bodyPr wrap="square" anchor="ctr">
            <a:spAutoFit/>
          </a:bodyPr>
          <a:lstStyle/>
          <a:p>
            <a:endParaRPr lang="zh-CN" altLang="en-US"/>
          </a:p>
        </p:txBody>
      </p:sp>
      <p:sp>
        <p:nvSpPr>
          <p:cNvPr id="35850" name="AutoShape 23"/>
          <p:cNvSpPr>
            <a:spLocks noChangeArrowheads="1"/>
          </p:cNvSpPr>
          <p:nvPr/>
        </p:nvSpPr>
        <p:spPr bwMode="auto">
          <a:xfrm rot="-5400000">
            <a:off x="4470300" y="3396829"/>
            <a:ext cx="792163" cy="215900"/>
          </a:xfrm>
          <a:prstGeom prst="rightArrow">
            <a:avLst>
              <a:gd name="adj1" fmla="val 50000"/>
              <a:gd name="adj2" fmla="val 91728"/>
            </a:avLst>
          </a:prstGeom>
          <a:solidFill>
            <a:srgbClr val="0066FF"/>
          </a:solidFill>
          <a:ln w="28575" algn="ctr">
            <a:noFill/>
            <a:miter lim="800000"/>
            <a:headEnd/>
            <a:tailEnd type="none" w="med" len="lg"/>
          </a:ln>
        </p:spPr>
        <p:txBody>
          <a:bodyPr anchor="ctr">
            <a:spAutoFit/>
          </a:bodyPr>
          <a:lstStyle/>
          <a:p>
            <a:endParaRPr lang="zh-CN" altLang="en-US"/>
          </a:p>
        </p:txBody>
      </p:sp>
      <p:sp>
        <p:nvSpPr>
          <p:cNvPr id="35851" name="AutoShape 24"/>
          <p:cNvSpPr>
            <a:spLocks noChangeArrowheads="1"/>
          </p:cNvSpPr>
          <p:nvPr/>
        </p:nvSpPr>
        <p:spPr bwMode="auto">
          <a:xfrm rot="5400000" flipV="1">
            <a:off x="4038500" y="3396829"/>
            <a:ext cx="792163" cy="215900"/>
          </a:xfrm>
          <a:prstGeom prst="rightArrow">
            <a:avLst>
              <a:gd name="adj1" fmla="val 50000"/>
              <a:gd name="adj2" fmla="val 91728"/>
            </a:avLst>
          </a:prstGeom>
          <a:solidFill>
            <a:srgbClr val="0066FF"/>
          </a:solidFill>
          <a:ln w="28575" algn="ctr">
            <a:noFill/>
            <a:miter lim="800000"/>
            <a:headEnd/>
            <a:tailEnd type="none" w="med" len="lg"/>
          </a:ln>
        </p:spPr>
        <p:txBody>
          <a:bodyPr anchor="ctr">
            <a:spAutoFit/>
          </a:bodyPr>
          <a:lstStyle/>
          <a:p>
            <a:endParaRPr lang="zh-CN" altLang="en-US"/>
          </a:p>
        </p:txBody>
      </p:sp>
      <p:sp>
        <p:nvSpPr>
          <p:cNvPr id="35852" name="AutoShape 25"/>
          <p:cNvSpPr>
            <a:spLocks noChangeArrowheads="1"/>
          </p:cNvSpPr>
          <p:nvPr/>
        </p:nvSpPr>
        <p:spPr bwMode="auto">
          <a:xfrm rot="-5400000">
            <a:off x="4470301" y="4693816"/>
            <a:ext cx="792162" cy="215900"/>
          </a:xfrm>
          <a:prstGeom prst="rightArrow">
            <a:avLst>
              <a:gd name="adj1" fmla="val 50000"/>
              <a:gd name="adj2" fmla="val 91728"/>
            </a:avLst>
          </a:prstGeom>
          <a:solidFill>
            <a:srgbClr val="0066FF"/>
          </a:solidFill>
          <a:ln w="28575" algn="ctr">
            <a:noFill/>
            <a:miter lim="800000"/>
            <a:headEnd/>
            <a:tailEnd type="none" w="med" len="lg"/>
          </a:ln>
        </p:spPr>
        <p:txBody>
          <a:bodyPr anchor="ctr">
            <a:spAutoFit/>
          </a:bodyPr>
          <a:lstStyle/>
          <a:p>
            <a:endParaRPr lang="zh-CN" altLang="en-US"/>
          </a:p>
        </p:txBody>
      </p:sp>
      <p:sp>
        <p:nvSpPr>
          <p:cNvPr id="35853" name="AutoShape 26"/>
          <p:cNvSpPr>
            <a:spLocks noChangeArrowheads="1"/>
          </p:cNvSpPr>
          <p:nvPr/>
        </p:nvSpPr>
        <p:spPr bwMode="auto">
          <a:xfrm rot="5400000" flipV="1">
            <a:off x="4038501" y="4693816"/>
            <a:ext cx="792162" cy="215900"/>
          </a:xfrm>
          <a:prstGeom prst="rightArrow">
            <a:avLst>
              <a:gd name="adj1" fmla="val 50000"/>
              <a:gd name="adj2" fmla="val 91728"/>
            </a:avLst>
          </a:prstGeom>
          <a:solidFill>
            <a:srgbClr val="0066FF"/>
          </a:solidFill>
          <a:ln w="28575" algn="ctr">
            <a:noFill/>
            <a:miter lim="800000"/>
            <a:headEnd/>
            <a:tailEnd type="none" w="med" len="lg"/>
          </a:ln>
        </p:spPr>
        <p:txBody>
          <a:bodyPr anchor="ctr">
            <a:spAutoFit/>
          </a:bodyPr>
          <a:lstStyle/>
          <a:p>
            <a:endParaRPr lang="zh-CN" altLang="en-US"/>
          </a:p>
        </p:txBody>
      </p:sp>
      <p:sp>
        <p:nvSpPr>
          <p:cNvPr id="35854" name="Line 27"/>
          <p:cNvSpPr>
            <a:spLocks noChangeShapeType="1"/>
          </p:cNvSpPr>
          <p:nvPr/>
        </p:nvSpPr>
        <p:spPr bwMode="auto">
          <a:xfrm flipH="1">
            <a:off x="5406132" y="4859715"/>
            <a:ext cx="423869" cy="357190"/>
          </a:xfrm>
          <a:prstGeom prst="line">
            <a:avLst/>
          </a:prstGeom>
          <a:noFill/>
          <a:ln w="28575">
            <a:solidFill>
              <a:srgbClr val="FF0066"/>
            </a:solidFill>
            <a:round/>
            <a:headEnd/>
            <a:tailEnd type="triangle" w="med" len="lg"/>
          </a:ln>
        </p:spPr>
        <p:txBody>
          <a:bodyPr wrap="square">
            <a:spAutoFit/>
          </a:bodyPr>
          <a:lstStyle/>
          <a:p>
            <a:endParaRPr lang="zh-CN" altLang="en-US"/>
          </a:p>
        </p:txBody>
      </p:sp>
      <p:sp>
        <p:nvSpPr>
          <p:cNvPr id="35855" name="Line 28"/>
          <p:cNvSpPr>
            <a:spLocks noChangeShapeType="1"/>
          </p:cNvSpPr>
          <p:nvPr/>
        </p:nvSpPr>
        <p:spPr bwMode="auto">
          <a:xfrm>
            <a:off x="2381945" y="2573699"/>
            <a:ext cx="0" cy="2643206"/>
          </a:xfrm>
          <a:prstGeom prst="line">
            <a:avLst/>
          </a:prstGeom>
          <a:noFill/>
          <a:ln w="28575">
            <a:solidFill>
              <a:srgbClr val="FF0066"/>
            </a:solidFill>
            <a:round/>
            <a:headEnd/>
            <a:tailEnd type="triangle" w="med" len="lg"/>
          </a:ln>
        </p:spPr>
        <p:txBody>
          <a:bodyPr wrap="square">
            <a:spAutoFit/>
          </a:bodyPr>
          <a:lstStyle/>
          <a:p>
            <a:endParaRPr lang="zh-CN" altLang="en-US"/>
          </a:p>
        </p:txBody>
      </p:sp>
      <p:sp>
        <p:nvSpPr>
          <p:cNvPr id="35856" name="Line 29"/>
          <p:cNvSpPr>
            <a:spLocks noChangeShapeType="1"/>
          </p:cNvSpPr>
          <p:nvPr/>
        </p:nvSpPr>
        <p:spPr bwMode="auto">
          <a:xfrm>
            <a:off x="6917432" y="2573699"/>
            <a:ext cx="0" cy="2643206"/>
          </a:xfrm>
          <a:prstGeom prst="line">
            <a:avLst/>
          </a:prstGeom>
          <a:noFill/>
          <a:ln w="28575">
            <a:solidFill>
              <a:srgbClr val="FF0066"/>
            </a:solidFill>
            <a:round/>
            <a:headEnd/>
            <a:tailEnd type="triangle" w="med" len="lg"/>
          </a:ln>
        </p:spPr>
        <p:txBody>
          <a:bodyPr wrap="square">
            <a:spAutoFit/>
          </a:bodyPr>
          <a:lstStyle/>
          <a:p>
            <a:endParaRPr lang="zh-CN" altLang="en-US"/>
          </a:p>
        </p:txBody>
      </p:sp>
      <p:sp>
        <p:nvSpPr>
          <p:cNvPr id="35857" name="Line 30"/>
          <p:cNvSpPr>
            <a:spLocks noChangeShapeType="1"/>
          </p:cNvSpPr>
          <p:nvPr/>
        </p:nvSpPr>
        <p:spPr bwMode="auto">
          <a:xfrm>
            <a:off x="3388420" y="4145335"/>
            <a:ext cx="504825" cy="0"/>
          </a:xfrm>
          <a:prstGeom prst="line">
            <a:avLst/>
          </a:prstGeom>
          <a:noFill/>
          <a:ln w="28575">
            <a:solidFill>
              <a:srgbClr val="FF0066"/>
            </a:solidFill>
            <a:round/>
            <a:headEnd/>
            <a:tailEnd type="triangle" w="med" len="lg"/>
          </a:ln>
        </p:spPr>
        <p:txBody>
          <a:bodyPr>
            <a:spAutoFit/>
          </a:bodyPr>
          <a:lstStyle/>
          <a:p>
            <a:endParaRPr lang="zh-CN" altLang="en-US"/>
          </a:p>
        </p:txBody>
      </p:sp>
      <p:sp>
        <p:nvSpPr>
          <p:cNvPr id="35858" name="Line 31"/>
          <p:cNvSpPr>
            <a:spLocks noChangeShapeType="1"/>
          </p:cNvSpPr>
          <p:nvPr/>
        </p:nvSpPr>
        <p:spPr bwMode="auto">
          <a:xfrm flipV="1">
            <a:off x="3388420" y="2965821"/>
            <a:ext cx="0" cy="1179513"/>
          </a:xfrm>
          <a:prstGeom prst="line">
            <a:avLst/>
          </a:prstGeom>
          <a:noFill/>
          <a:ln w="28575">
            <a:solidFill>
              <a:srgbClr val="FF0066"/>
            </a:solidFill>
            <a:round/>
            <a:headEnd/>
            <a:tailEnd type="none" w="med" len="lg"/>
          </a:ln>
        </p:spPr>
        <p:txBody>
          <a:bodyPr wrap="square">
            <a:spAutoFit/>
          </a:bodyPr>
          <a:lstStyle/>
          <a:p>
            <a:endParaRPr lang="zh-CN" altLang="en-US"/>
          </a:p>
        </p:txBody>
      </p:sp>
      <p:sp>
        <p:nvSpPr>
          <p:cNvPr id="35859" name="Line 32"/>
          <p:cNvSpPr>
            <a:spLocks noChangeShapeType="1"/>
          </p:cNvSpPr>
          <p:nvPr/>
        </p:nvSpPr>
        <p:spPr bwMode="auto">
          <a:xfrm>
            <a:off x="3388420" y="2965822"/>
            <a:ext cx="504825" cy="0"/>
          </a:xfrm>
          <a:prstGeom prst="line">
            <a:avLst/>
          </a:prstGeom>
          <a:noFill/>
          <a:ln w="28575">
            <a:solidFill>
              <a:srgbClr val="FF0066"/>
            </a:solidFill>
            <a:round/>
            <a:headEnd/>
            <a:tailEnd type="none" w="med" len="lg"/>
          </a:ln>
        </p:spPr>
        <p:txBody>
          <a:bodyPr>
            <a:spAutoFit/>
          </a:bodyPr>
          <a:lstStyle/>
          <a:p>
            <a:endParaRPr lang="zh-CN" altLang="en-US"/>
          </a:p>
        </p:txBody>
      </p:sp>
      <p:sp>
        <p:nvSpPr>
          <p:cNvPr id="35860" name="Line 33"/>
          <p:cNvSpPr>
            <a:spLocks noChangeShapeType="1"/>
          </p:cNvSpPr>
          <p:nvPr/>
        </p:nvSpPr>
        <p:spPr bwMode="auto">
          <a:xfrm>
            <a:off x="2381945" y="2573699"/>
            <a:ext cx="1511300" cy="0"/>
          </a:xfrm>
          <a:prstGeom prst="line">
            <a:avLst/>
          </a:prstGeom>
          <a:noFill/>
          <a:ln w="28575">
            <a:solidFill>
              <a:srgbClr val="FF0066"/>
            </a:solidFill>
            <a:round/>
            <a:headEnd/>
            <a:tailEnd type="none" w="med" len="lg"/>
          </a:ln>
        </p:spPr>
        <p:txBody>
          <a:bodyPr>
            <a:spAutoFit/>
          </a:bodyPr>
          <a:lstStyle/>
          <a:p>
            <a:endParaRPr lang="zh-CN" altLang="en-US"/>
          </a:p>
        </p:txBody>
      </p:sp>
      <p:sp>
        <p:nvSpPr>
          <p:cNvPr id="35861" name="Line 34"/>
          <p:cNvSpPr>
            <a:spLocks noChangeShapeType="1"/>
          </p:cNvSpPr>
          <p:nvPr/>
        </p:nvSpPr>
        <p:spPr bwMode="auto">
          <a:xfrm>
            <a:off x="5406132" y="2573699"/>
            <a:ext cx="1511300" cy="0"/>
          </a:xfrm>
          <a:prstGeom prst="line">
            <a:avLst/>
          </a:prstGeom>
          <a:noFill/>
          <a:ln w="28575">
            <a:solidFill>
              <a:srgbClr val="FF0066"/>
            </a:solidFill>
            <a:round/>
            <a:headEnd/>
            <a:tailEnd type="none" w="med" len="lg"/>
          </a:ln>
        </p:spPr>
        <p:txBody>
          <a:bodyPr>
            <a:spAutoFit/>
          </a:bodyPr>
          <a:lstStyle/>
          <a:p>
            <a:endParaRPr lang="zh-CN" altLang="en-US"/>
          </a:p>
        </p:txBody>
      </p:sp>
      <p:sp>
        <p:nvSpPr>
          <p:cNvPr id="35862" name="Line 35"/>
          <p:cNvSpPr>
            <a:spLocks noChangeShapeType="1"/>
          </p:cNvSpPr>
          <p:nvPr/>
        </p:nvSpPr>
        <p:spPr bwMode="auto">
          <a:xfrm flipV="1">
            <a:off x="5837932" y="2965821"/>
            <a:ext cx="0" cy="1893894"/>
          </a:xfrm>
          <a:prstGeom prst="line">
            <a:avLst/>
          </a:prstGeom>
          <a:noFill/>
          <a:ln w="28575">
            <a:solidFill>
              <a:srgbClr val="FF0066"/>
            </a:solidFill>
            <a:round/>
            <a:headEnd/>
            <a:tailEnd type="none" w="med" len="lg"/>
          </a:ln>
        </p:spPr>
        <p:txBody>
          <a:bodyPr wrap="square">
            <a:spAutoFit/>
          </a:bodyPr>
          <a:lstStyle/>
          <a:p>
            <a:endParaRPr lang="zh-CN" altLang="en-US"/>
          </a:p>
        </p:txBody>
      </p:sp>
      <p:sp>
        <p:nvSpPr>
          <p:cNvPr id="35863" name="Line 36"/>
          <p:cNvSpPr>
            <a:spLocks noChangeShapeType="1"/>
          </p:cNvSpPr>
          <p:nvPr/>
        </p:nvSpPr>
        <p:spPr bwMode="auto">
          <a:xfrm flipH="1">
            <a:off x="5406132" y="2965822"/>
            <a:ext cx="431800" cy="0"/>
          </a:xfrm>
          <a:prstGeom prst="line">
            <a:avLst/>
          </a:prstGeom>
          <a:noFill/>
          <a:ln w="28575">
            <a:solidFill>
              <a:srgbClr val="FF0066"/>
            </a:solidFill>
            <a:round/>
            <a:headEnd/>
            <a:tailEnd type="none" w="med" len="lg"/>
          </a:ln>
        </p:spPr>
        <p:txBody>
          <a:bodyPr>
            <a:spAutoFit/>
          </a:bodyPr>
          <a:lstStyle/>
          <a:p>
            <a:endParaRPr lang="zh-CN" altLang="en-US"/>
          </a:p>
        </p:txBody>
      </p:sp>
      <p:sp>
        <p:nvSpPr>
          <p:cNvPr id="35864" name="Text Box 37"/>
          <p:cNvSpPr txBox="1">
            <a:spLocks noChangeArrowheads="1"/>
          </p:cNvSpPr>
          <p:nvPr/>
        </p:nvSpPr>
        <p:spPr bwMode="auto">
          <a:xfrm>
            <a:off x="179512" y="5046275"/>
            <a:ext cx="1008062" cy="830997"/>
          </a:xfrm>
          <a:prstGeom prst="rect">
            <a:avLst/>
          </a:prstGeom>
          <a:noFill/>
          <a:ln w="28575" algn="ctr">
            <a:noFill/>
            <a:miter lim="800000"/>
            <a:headEnd/>
            <a:tailEnd type="none" w="med" len="lg"/>
          </a:ln>
        </p:spPr>
        <p:txBody>
          <a:bodyPr>
            <a:spAutoFit/>
          </a:bodyPr>
          <a:lstStyle/>
          <a:p>
            <a:pPr algn="l">
              <a:spcBef>
                <a:spcPts val="0"/>
              </a:spcBef>
            </a:pPr>
            <a:r>
              <a:rPr lang="zh-CN" altLang="en-US" dirty="0"/>
              <a:t>程序</a:t>
            </a:r>
          </a:p>
          <a:p>
            <a:pPr algn="l">
              <a:spcBef>
                <a:spcPts val="0"/>
              </a:spcBef>
            </a:pPr>
            <a:r>
              <a:rPr lang="zh-CN" altLang="en-US" dirty="0"/>
              <a:t>数据</a:t>
            </a:r>
          </a:p>
        </p:txBody>
      </p:sp>
      <p:sp>
        <p:nvSpPr>
          <p:cNvPr id="35865" name="Text Box 38"/>
          <p:cNvSpPr txBox="1">
            <a:spLocks noChangeArrowheads="1"/>
          </p:cNvSpPr>
          <p:nvPr/>
        </p:nvSpPr>
        <p:spPr bwMode="auto">
          <a:xfrm>
            <a:off x="8028434" y="5235955"/>
            <a:ext cx="1008062" cy="457200"/>
          </a:xfrm>
          <a:prstGeom prst="rect">
            <a:avLst/>
          </a:prstGeom>
          <a:noFill/>
          <a:ln w="28575" algn="ctr">
            <a:noFill/>
            <a:miter lim="800000"/>
            <a:headEnd/>
            <a:tailEnd type="none" w="med" len="lg"/>
          </a:ln>
        </p:spPr>
        <p:txBody>
          <a:bodyPr>
            <a:spAutoFit/>
          </a:bodyPr>
          <a:lstStyle/>
          <a:p>
            <a:pPr algn="r">
              <a:spcBef>
                <a:spcPct val="50000"/>
              </a:spcBef>
            </a:pPr>
            <a:r>
              <a:rPr lang="zh-CN" altLang="en-US" dirty="0"/>
              <a:t>结果</a:t>
            </a:r>
          </a:p>
        </p:txBody>
      </p:sp>
      <p:sp>
        <p:nvSpPr>
          <p:cNvPr id="35866" name="Text Box 39"/>
          <p:cNvSpPr txBox="1">
            <a:spLocks noChangeArrowheads="1"/>
          </p:cNvSpPr>
          <p:nvPr/>
        </p:nvSpPr>
        <p:spPr bwMode="auto">
          <a:xfrm>
            <a:off x="3946731" y="3084257"/>
            <a:ext cx="464926" cy="830997"/>
          </a:xfrm>
          <a:prstGeom prst="rect">
            <a:avLst/>
          </a:prstGeom>
          <a:noFill/>
          <a:ln w="28575" algn="ctr">
            <a:noFill/>
            <a:miter lim="800000"/>
            <a:headEnd/>
            <a:tailEnd type="none" w="med" len="lg"/>
          </a:ln>
        </p:spPr>
        <p:txBody>
          <a:bodyPr wrap="square">
            <a:spAutoFit/>
          </a:bodyPr>
          <a:lstStyle/>
          <a:p>
            <a:pPr>
              <a:spcBef>
                <a:spcPts val="0"/>
              </a:spcBef>
            </a:pPr>
            <a:r>
              <a:rPr lang="zh-CN" altLang="en-US" dirty="0">
                <a:solidFill>
                  <a:srgbClr val="0000FF"/>
                </a:solidFill>
              </a:rPr>
              <a:t>地</a:t>
            </a:r>
            <a:endParaRPr lang="en-US" altLang="zh-CN" dirty="0">
              <a:solidFill>
                <a:srgbClr val="0000FF"/>
              </a:solidFill>
            </a:endParaRPr>
          </a:p>
          <a:p>
            <a:pPr>
              <a:spcBef>
                <a:spcPts val="0"/>
              </a:spcBef>
            </a:pPr>
            <a:r>
              <a:rPr lang="zh-CN" altLang="en-US" dirty="0">
                <a:solidFill>
                  <a:srgbClr val="0000FF"/>
                </a:solidFill>
              </a:rPr>
              <a:t>址</a:t>
            </a:r>
          </a:p>
        </p:txBody>
      </p:sp>
      <p:sp>
        <p:nvSpPr>
          <p:cNvPr id="35867" name="Text Box 40"/>
          <p:cNvSpPr txBox="1">
            <a:spLocks noChangeArrowheads="1"/>
          </p:cNvSpPr>
          <p:nvPr/>
        </p:nvSpPr>
        <p:spPr bwMode="auto">
          <a:xfrm>
            <a:off x="4914648" y="3100849"/>
            <a:ext cx="437179" cy="830997"/>
          </a:xfrm>
          <a:prstGeom prst="rect">
            <a:avLst/>
          </a:prstGeom>
          <a:noFill/>
          <a:ln w="28575" algn="ctr">
            <a:noFill/>
            <a:miter lim="800000"/>
            <a:headEnd/>
            <a:tailEnd type="none" w="med" len="lg"/>
          </a:ln>
        </p:spPr>
        <p:txBody>
          <a:bodyPr wrap="square">
            <a:spAutoFit/>
          </a:bodyPr>
          <a:lstStyle/>
          <a:p>
            <a:pPr>
              <a:spcBef>
                <a:spcPts val="0"/>
              </a:spcBef>
            </a:pPr>
            <a:r>
              <a:rPr lang="zh-CN" altLang="en-US" dirty="0">
                <a:solidFill>
                  <a:srgbClr val="0000FF"/>
                </a:solidFill>
              </a:rPr>
              <a:t>指</a:t>
            </a:r>
            <a:endParaRPr lang="en-US" altLang="zh-CN" dirty="0">
              <a:solidFill>
                <a:srgbClr val="0000FF"/>
              </a:solidFill>
            </a:endParaRPr>
          </a:p>
          <a:p>
            <a:pPr>
              <a:spcBef>
                <a:spcPts val="0"/>
              </a:spcBef>
            </a:pPr>
            <a:r>
              <a:rPr lang="zh-CN" altLang="en-US" dirty="0">
                <a:solidFill>
                  <a:srgbClr val="0000FF"/>
                </a:solidFill>
              </a:rPr>
              <a:t>令</a:t>
            </a:r>
          </a:p>
        </p:txBody>
      </p:sp>
      <p:sp>
        <p:nvSpPr>
          <p:cNvPr id="35868" name="Text Box 41"/>
          <p:cNvSpPr txBox="1">
            <a:spLocks noChangeArrowheads="1"/>
          </p:cNvSpPr>
          <p:nvPr/>
        </p:nvSpPr>
        <p:spPr bwMode="auto">
          <a:xfrm>
            <a:off x="3946731" y="4400780"/>
            <a:ext cx="442913" cy="830997"/>
          </a:xfrm>
          <a:prstGeom prst="rect">
            <a:avLst/>
          </a:prstGeom>
          <a:noFill/>
          <a:ln w="28575" algn="ctr">
            <a:noFill/>
            <a:miter lim="800000"/>
            <a:headEnd/>
            <a:tailEnd type="none" w="med" len="lg"/>
          </a:ln>
        </p:spPr>
        <p:txBody>
          <a:bodyPr wrap="square">
            <a:spAutoFit/>
          </a:bodyPr>
          <a:lstStyle/>
          <a:p>
            <a:pPr>
              <a:spcBef>
                <a:spcPts val="0"/>
              </a:spcBef>
            </a:pPr>
            <a:r>
              <a:rPr lang="zh-CN" altLang="en-US" dirty="0">
                <a:solidFill>
                  <a:srgbClr val="0000FF"/>
                </a:solidFill>
              </a:rPr>
              <a:t>数</a:t>
            </a:r>
            <a:endParaRPr lang="en-US" altLang="zh-CN" dirty="0">
              <a:solidFill>
                <a:srgbClr val="0000FF"/>
              </a:solidFill>
            </a:endParaRPr>
          </a:p>
          <a:p>
            <a:pPr>
              <a:spcBef>
                <a:spcPts val="0"/>
              </a:spcBef>
            </a:pPr>
            <a:r>
              <a:rPr lang="zh-CN" altLang="en-US" dirty="0">
                <a:solidFill>
                  <a:srgbClr val="0000FF"/>
                </a:solidFill>
              </a:rPr>
              <a:t>据</a:t>
            </a:r>
          </a:p>
        </p:txBody>
      </p:sp>
      <p:sp>
        <p:nvSpPr>
          <p:cNvPr id="35869" name="Text Box 42"/>
          <p:cNvSpPr txBox="1">
            <a:spLocks noChangeArrowheads="1"/>
          </p:cNvSpPr>
          <p:nvPr/>
        </p:nvSpPr>
        <p:spPr bwMode="auto">
          <a:xfrm>
            <a:off x="4901307" y="4413500"/>
            <a:ext cx="434971" cy="830997"/>
          </a:xfrm>
          <a:prstGeom prst="rect">
            <a:avLst/>
          </a:prstGeom>
          <a:noFill/>
          <a:ln w="28575" algn="ctr">
            <a:noFill/>
            <a:miter lim="800000"/>
            <a:headEnd/>
            <a:tailEnd type="none" w="med" len="lg"/>
          </a:ln>
        </p:spPr>
        <p:txBody>
          <a:bodyPr wrap="square">
            <a:spAutoFit/>
          </a:bodyPr>
          <a:lstStyle/>
          <a:p>
            <a:pPr>
              <a:spcBef>
                <a:spcPts val="0"/>
              </a:spcBef>
            </a:pPr>
            <a:r>
              <a:rPr lang="zh-CN" altLang="en-US" dirty="0">
                <a:solidFill>
                  <a:srgbClr val="0000FF"/>
                </a:solidFill>
              </a:rPr>
              <a:t>结</a:t>
            </a:r>
            <a:endParaRPr lang="en-US" altLang="zh-CN" dirty="0">
              <a:solidFill>
                <a:srgbClr val="0000FF"/>
              </a:solidFill>
            </a:endParaRPr>
          </a:p>
          <a:p>
            <a:pPr>
              <a:spcBef>
                <a:spcPts val="0"/>
              </a:spcBef>
            </a:pPr>
            <a:r>
              <a:rPr lang="zh-CN" altLang="en-US" dirty="0">
                <a:solidFill>
                  <a:srgbClr val="0000FF"/>
                </a:solidFill>
              </a:rPr>
              <a:t>果</a:t>
            </a:r>
          </a:p>
        </p:txBody>
      </p:sp>
      <p:sp>
        <p:nvSpPr>
          <p:cNvPr id="35870" name="Rectangle 7"/>
          <p:cNvSpPr>
            <a:spLocks noChangeArrowheads="1"/>
          </p:cNvSpPr>
          <p:nvPr/>
        </p:nvSpPr>
        <p:spPr bwMode="auto">
          <a:xfrm>
            <a:off x="1589782" y="5185158"/>
            <a:ext cx="1511300" cy="531813"/>
          </a:xfrm>
          <a:prstGeom prst="rect">
            <a:avLst/>
          </a:prstGeom>
          <a:solidFill>
            <a:srgbClr val="FFFF99"/>
          </a:solidFill>
          <a:ln w="28575" algn="ctr">
            <a:solidFill>
              <a:schemeClr val="tx1"/>
            </a:solidFill>
            <a:miter lim="800000"/>
            <a:headEnd/>
            <a:tailEnd type="none" w="med" len="lg"/>
          </a:ln>
        </p:spPr>
        <p:txBody>
          <a:bodyPr wrap="none" anchor="ctr"/>
          <a:lstStyle/>
          <a:p>
            <a:r>
              <a:rPr lang="zh-CN" altLang="en-US">
                <a:solidFill>
                  <a:srgbClr val="006600"/>
                </a:solidFill>
              </a:rPr>
              <a:t>输入设备</a:t>
            </a:r>
          </a:p>
        </p:txBody>
      </p:sp>
      <p:sp>
        <p:nvSpPr>
          <p:cNvPr id="35871" name="Rectangle 9"/>
          <p:cNvSpPr>
            <a:spLocks noChangeArrowheads="1"/>
          </p:cNvSpPr>
          <p:nvPr/>
        </p:nvSpPr>
        <p:spPr bwMode="auto">
          <a:xfrm>
            <a:off x="3893245" y="3900860"/>
            <a:ext cx="1511300" cy="531812"/>
          </a:xfrm>
          <a:prstGeom prst="rect">
            <a:avLst/>
          </a:prstGeom>
          <a:solidFill>
            <a:srgbClr val="FFCCFF"/>
          </a:solidFill>
          <a:ln w="28575" algn="ctr">
            <a:solidFill>
              <a:schemeClr val="tx1"/>
            </a:solidFill>
            <a:miter lim="800000"/>
            <a:headEnd/>
            <a:tailEnd type="none" w="med" len="lg"/>
          </a:ln>
        </p:spPr>
        <p:txBody>
          <a:bodyPr wrap="none" anchor="ctr"/>
          <a:lstStyle/>
          <a:p>
            <a:r>
              <a:rPr lang="zh-CN" altLang="en-US">
                <a:solidFill>
                  <a:srgbClr val="006600"/>
                </a:solidFill>
              </a:rPr>
              <a:t>存储器</a:t>
            </a:r>
          </a:p>
        </p:txBody>
      </p:sp>
      <p:sp>
        <p:nvSpPr>
          <p:cNvPr id="35872" name="Rectangle 10"/>
          <p:cNvSpPr>
            <a:spLocks noChangeArrowheads="1"/>
          </p:cNvSpPr>
          <p:nvPr/>
        </p:nvSpPr>
        <p:spPr bwMode="auto">
          <a:xfrm>
            <a:off x="6193536" y="5216905"/>
            <a:ext cx="1511300" cy="531812"/>
          </a:xfrm>
          <a:prstGeom prst="rect">
            <a:avLst/>
          </a:prstGeom>
          <a:solidFill>
            <a:srgbClr val="FFFF99"/>
          </a:solidFill>
          <a:ln w="28575" algn="ctr">
            <a:solidFill>
              <a:schemeClr val="tx1"/>
            </a:solidFill>
            <a:miter lim="800000"/>
            <a:headEnd/>
            <a:tailEnd type="none" w="med" len="lg"/>
          </a:ln>
        </p:spPr>
        <p:txBody>
          <a:bodyPr wrap="none" anchor="ctr"/>
          <a:lstStyle/>
          <a:p>
            <a:r>
              <a:rPr lang="zh-CN" altLang="en-US">
                <a:solidFill>
                  <a:srgbClr val="006600"/>
                </a:solidFill>
              </a:rPr>
              <a:t>输出设备</a:t>
            </a:r>
          </a:p>
        </p:txBody>
      </p:sp>
      <p:sp>
        <p:nvSpPr>
          <p:cNvPr id="35873" name="Rectangle 11"/>
          <p:cNvSpPr>
            <a:spLocks noChangeArrowheads="1"/>
          </p:cNvSpPr>
          <p:nvPr/>
        </p:nvSpPr>
        <p:spPr bwMode="auto">
          <a:xfrm>
            <a:off x="3894832" y="5197847"/>
            <a:ext cx="1511300" cy="531813"/>
          </a:xfrm>
          <a:prstGeom prst="rect">
            <a:avLst/>
          </a:prstGeom>
          <a:solidFill>
            <a:srgbClr val="CCFFCC"/>
          </a:solidFill>
          <a:ln w="28575" algn="ctr">
            <a:solidFill>
              <a:schemeClr val="tx1"/>
            </a:solidFill>
            <a:miter lim="800000"/>
            <a:headEnd/>
            <a:tailEnd type="none" w="med" len="lg"/>
          </a:ln>
        </p:spPr>
        <p:txBody>
          <a:bodyPr wrap="none" anchor="ctr"/>
          <a:lstStyle/>
          <a:p>
            <a:r>
              <a:rPr lang="zh-CN" altLang="en-US">
                <a:solidFill>
                  <a:srgbClr val="006600"/>
                </a:solidFill>
              </a:rPr>
              <a:t>运算器</a:t>
            </a:r>
          </a:p>
        </p:txBody>
      </p:sp>
      <p:sp>
        <p:nvSpPr>
          <p:cNvPr id="35874" name="Rectangle 12"/>
          <p:cNvSpPr>
            <a:spLocks noChangeArrowheads="1"/>
          </p:cNvSpPr>
          <p:nvPr/>
        </p:nvSpPr>
        <p:spPr bwMode="auto">
          <a:xfrm>
            <a:off x="3894832" y="2430823"/>
            <a:ext cx="1511300" cy="677874"/>
          </a:xfrm>
          <a:prstGeom prst="rect">
            <a:avLst/>
          </a:prstGeom>
          <a:solidFill>
            <a:srgbClr val="CCFFCC"/>
          </a:solidFill>
          <a:ln w="28575" algn="ctr">
            <a:solidFill>
              <a:schemeClr val="tx1"/>
            </a:solidFill>
            <a:miter lim="800000"/>
            <a:headEnd/>
            <a:tailEnd type="none" w="med" len="lg"/>
          </a:ln>
        </p:spPr>
        <p:txBody>
          <a:bodyPr wrap="none" anchor="ctr"/>
          <a:lstStyle/>
          <a:p>
            <a:r>
              <a:rPr lang="zh-CN" altLang="en-US">
                <a:solidFill>
                  <a:srgbClr val="006600"/>
                </a:solidFill>
              </a:rPr>
              <a:t>控制器</a:t>
            </a:r>
          </a:p>
        </p:txBody>
      </p:sp>
      <p:sp>
        <p:nvSpPr>
          <p:cNvPr id="35" name="Line 27"/>
          <p:cNvSpPr>
            <a:spLocks noChangeShapeType="1"/>
          </p:cNvSpPr>
          <p:nvPr/>
        </p:nvSpPr>
        <p:spPr bwMode="auto">
          <a:xfrm flipH="1">
            <a:off x="5401371" y="2788013"/>
            <a:ext cx="642943" cy="0"/>
          </a:xfrm>
          <a:prstGeom prst="line">
            <a:avLst/>
          </a:prstGeom>
          <a:noFill/>
          <a:ln w="28575">
            <a:solidFill>
              <a:srgbClr val="3366FF"/>
            </a:solidFill>
            <a:round/>
            <a:headEnd/>
            <a:tailEnd type="triangle" w="med" len="lg"/>
          </a:ln>
        </p:spPr>
        <p:txBody>
          <a:bodyPr wrap="square">
            <a:spAutoFit/>
          </a:bodyPr>
          <a:lstStyle/>
          <a:p>
            <a:endParaRPr lang="zh-CN" altLang="en-US"/>
          </a:p>
        </p:txBody>
      </p:sp>
      <p:sp>
        <p:nvSpPr>
          <p:cNvPr id="36" name="Line 35"/>
          <p:cNvSpPr>
            <a:spLocks noChangeShapeType="1"/>
          </p:cNvSpPr>
          <p:nvPr/>
        </p:nvSpPr>
        <p:spPr bwMode="auto">
          <a:xfrm flipV="1">
            <a:off x="6044315" y="2788013"/>
            <a:ext cx="0" cy="2143140"/>
          </a:xfrm>
          <a:prstGeom prst="line">
            <a:avLst/>
          </a:prstGeom>
          <a:noFill/>
          <a:ln w="28575">
            <a:solidFill>
              <a:srgbClr val="3366FF"/>
            </a:solidFill>
            <a:round/>
            <a:headEnd/>
            <a:tailEnd type="none" w="med" len="lg"/>
          </a:ln>
        </p:spPr>
        <p:txBody>
          <a:bodyPr wrap="square">
            <a:spAutoFit/>
          </a:bodyPr>
          <a:lstStyle/>
          <a:p>
            <a:endParaRPr lang="zh-CN" altLang="en-US"/>
          </a:p>
        </p:txBody>
      </p:sp>
      <p:sp>
        <p:nvSpPr>
          <p:cNvPr id="37" name="Line 35"/>
          <p:cNvSpPr>
            <a:spLocks noChangeShapeType="1"/>
          </p:cNvSpPr>
          <p:nvPr/>
        </p:nvSpPr>
        <p:spPr bwMode="auto">
          <a:xfrm flipV="1">
            <a:off x="5472811" y="4931153"/>
            <a:ext cx="571504" cy="500066"/>
          </a:xfrm>
          <a:prstGeom prst="line">
            <a:avLst/>
          </a:prstGeom>
          <a:noFill/>
          <a:ln w="28575">
            <a:solidFill>
              <a:srgbClr val="3366FF"/>
            </a:solidFill>
            <a:round/>
            <a:headEnd/>
            <a:tailEnd type="none" w="med" len="lg"/>
          </a:ln>
        </p:spPr>
        <p:txBody>
          <a:bodyPr wrap="square">
            <a:spAutoFit/>
          </a:bodyPr>
          <a:lstStyle/>
          <a:p>
            <a:endParaRPr lang="zh-CN" altLang="en-US"/>
          </a:p>
        </p:txBody>
      </p:sp>
      <p:sp>
        <p:nvSpPr>
          <p:cNvPr id="2" name="矩形 1">
            <a:extLst>
              <a:ext uri="{FF2B5EF4-FFF2-40B4-BE49-F238E27FC236}">
                <a16:creationId xmlns:a16="http://schemas.microsoft.com/office/drawing/2014/main" id="{1FE9DB64-38CA-4984-A4E5-0FDC9E4630AA}"/>
              </a:ext>
            </a:extLst>
          </p:cNvPr>
          <p:cNvSpPr/>
          <p:nvPr/>
        </p:nvSpPr>
        <p:spPr>
          <a:xfrm>
            <a:off x="1897512" y="3335769"/>
            <a:ext cx="494046" cy="830997"/>
          </a:xfrm>
          <a:prstGeom prst="rect">
            <a:avLst/>
          </a:prstGeom>
        </p:spPr>
        <p:txBody>
          <a:bodyPr wrap="none">
            <a:spAutoFit/>
          </a:bodyPr>
          <a:lstStyle/>
          <a:p>
            <a:r>
              <a:rPr lang="zh-CN" altLang="en-US" dirty="0">
                <a:solidFill>
                  <a:srgbClr val="FF0066"/>
                </a:solidFill>
              </a:rPr>
              <a:t>控</a:t>
            </a:r>
            <a:endParaRPr lang="en-US" altLang="zh-CN" dirty="0">
              <a:solidFill>
                <a:srgbClr val="FF0066"/>
              </a:solidFill>
            </a:endParaRPr>
          </a:p>
          <a:p>
            <a:r>
              <a:rPr lang="zh-CN" altLang="en-US" dirty="0">
                <a:solidFill>
                  <a:srgbClr val="FF0066"/>
                </a:solidFill>
              </a:rPr>
              <a:t>制</a:t>
            </a:r>
          </a:p>
        </p:txBody>
      </p:sp>
      <p:sp>
        <p:nvSpPr>
          <p:cNvPr id="40" name="矩形 39">
            <a:extLst>
              <a:ext uri="{FF2B5EF4-FFF2-40B4-BE49-F238E27FC236}">
                <a16:creationId xmlns:a16="http://schemas.microsoft.com/office/drawing/2014/main" id="{981F9763-FA7D-4FF5-B891-F83EED183EAB}"/>
              </a:ext>
            </a:extLst>
          </p:cNvPr>
          <p:cNvSpPr/>
          <p:nvPr/>
        </p:nvSpPr>
        <p:spPr>
          <a:xfrm>
            <a:off x="2929268" y="3118426"/>
            <a:ext cx="494046" cy="830997"/>
          </a:xfrm>
          <a:prstGeom prst="rect">
            <a:avLst/>
          </a:prstGeom>
        </p:spPr>
        <p:txBody>
          <a:bodyPr wrap="none">
            <a:spAutoFit/>
          </a:bodyPr>
          <a:lstStyle/>
          <a:p>
            <a:r>
              <a:rPr lang="zh-CN" altLang="en-US" dirty="0">
                <a:solidFill>
                  <a:srgbClr val="FF0066"/>
                </a:solidFill>
              </a:rPr>
              <a:t>控</a:t>
            </a:r>
            <a:endParaRPr lang="en-US" altLang="zh-CN" dirty="0">
              <a:solidFill>
                <a:srgbClr val="FF0066"/>
              </a:solidFill>
            </a:endParaRPr>
          </a:p>
          <a:p>
            <a:r>
              <a:rPr lang="zh-CN" altLang="en-US" dirty="0">
                <a:solidFill>
                  <a:srgbClr val="FF0066"/>
                </a:solidFill>
              </a:rPr>
              <a:t>制</a:t>
            </a:r>
          </a:p>
        </p:txBody>
      </p:sp>
      <p:sp>
        <p:nvSpPr>
          <p:cNvPr id="41" name="矩形 40">
            <a:extLst>
              <a:ext uri="{FF2B5EF4-FFF2-40B4-BE49-F238E27FC236}">
                <a16:creationId xmlns:a16="http://schemas.microsoft.com/office/drawing/2014/main" id="{C0552C5E-5635-4810-9486-5BF74AE912C1}"/>
              </a:ext>
            </a:extLst>
          </p:cNvPr>
          <p:cNvSpPr/>
          <p:nvPr/>
        </p:nvSpPr>
        <p:spPr>
          <a:xfrm>
            <a:off x="5392923" y="3638622"/>
            <a:ext cx="494046" cy="830997"/>
          </a:xfrm>
          <a:prstGeom prst="rect">
            <a:avLst/>
          </a:prstGeom>
        </p:spPr>
        <p:txBody>
          <a:bodyPr wrap="none">
            <a:spAutoFit/>
          </a:bodyPr>
          <a:lstStyle/>
          <a:p>
            <a:r>
              <a:rPr lang="zh-CN" altLang="en-US" dirty="0">
                <a:solidFill>
                  <a:srgbClr val="FF0066"/>
                </a:solidFill>
              </a:rPr>
              <a:t>控</a:t>
            </a:r>
            <a:endParaRPr lang="en-US" altLang="zh-CN" dirty="0">
              <a:solidFill>
                <a:srgbClr val="FF0066"/>
              </a:solidFill>
            </a:endParaRPr>
          </a:p>
          <a:p>
            <a:r>
              <a:rPr lang="zh-CN" altLang="en-US" dirty="0">
                <a:solidFill>
                  <a:srgbClr val="FF0066"/>
                </a:solidFill>
              </a:rPr>
              <a:t>制</a:t>
            </a:r>
          </a:p>
        </p:txBody>
      </p:sp>
      <p:sp>
        <p:nvSpPr>
          <p:cNvPr id="42" name="矩形 41">
            <a:extLst>
              <a:ext uri="{FF2B5EF4-FFF2-40B4-BE49-F238E27FC236}">
                <a16:creationId xmlns:a16="http://schemas.microsoft.com/office/drawing/2014/main" id="{28329390-FCC1-4A21-8C68-8C8E2944125F}"/>
              </a:ext>
            </a:extLst>
          </p:cNvPr>
          <p:cNvSpPr/>
          <p:nvPr/>
        </p:nvSpPr>
        <p:spPr>
          <a:xfrm>
            <a:off x="5981427" y="3369490"/>
            <a:ext cx="494046" cy="830997"/>
          </a:xfrm>
          <a:prstGeom prst="rect">
            <a:avLst/>
          </a:prstGeom>
        </p:spPr>
        <p:txBody>
          <a:bodyPr wrap="none">
            <a:spAutoFit/>
          </a:bodyPr>
          <a:lstStyle/>
          <a:p>
            <a:r>
              <a:rPr lang="zh-CN" altLang="en-US" dirty="0">
                <a:solidFill>
                  <a:srgbClr val="3366FF"/>
                </a:solidFill>
              </a:rPr>
              <a:t>状</a:t>
            </a:r>
            <a:endParaRPr lang="en-US" altLang="zh-CN" dirty="0">
              <a:solidFill>
                <a:srgbClr val="3366FF"/>
              </a:solidFill>
            </a:endParaRPr>
          </a:p>
          <a:p>
            <a:r>
              <a:rPr lang="zh-CN" altLang="en-US" dirty="0">
                <a:solidFill>
                  <a:srgbClr val="3366FF"/>
                </a:solidFill>
              </a:rPr>
              <a:t>态</a:t>
            </a:r>
          </a:p>
        </p:txBody>
      </p:sp>
      <p:sp>
        <p:nvSpPr>
          <p:cNvPr id="43" name="矩形 42">
            <a:extLst>
              <a:ext uri="{FF2B5EF4-FFF2-40B4-BE49-F238E27FC236}">
                <a16:creationId xmlns:a16="http://schemas.microsoft.com/office/drawing/2014/main" id="{FAEDCD34-ADDB-4572-903E-E51F13AD7BE1}"/>
              </a:ext>
            </a:extLst>
          </p:cNvPr>
          <p:cNvSpPr/>
          <p:nvPr/>
        </p:nvSpPr>
        <p:spPr>
          <a:xfrm>
            <a:off x="6866633" y="3505921"/>
            <a:ext cx="494046" cy="830997"/>
          </a:xfrm>
          <a:prstGeom prst="rect">
            <a:avLst/>
          </a:prstGeom>
        </p:spPr>
        <p:txBody>
          <a:bodyPr wrap="none">
            <a:spAutoFit/>
          </a:bodyPr>
          <a:lstStyle/>
          <a:p>
            <a:r>
              <a:rPr lang="zh-CN" altLang="en-US" dirty="0">
                <a:solidFill>
                  <a:srgbClr val="FF0066"/>
                </a:solidFill>
              </a:rPr>
              <a:t>控</a:t>
            </a:r>
            <a:endParaRPr lang="en-US" altLang="zh-CN" dirty="0">
              <a:solidFill>
                <a:srgbClr val="FF0066"/>
              </a:solidFill>
            </a:endParaRPr>
          </a:p>
          <a:p>
            <a:r>
              <a:rPr lang="zh-CN" altLang="en-US" dirty="0">
                <a:solidFill>
                  <a:srgbClr val="FF0066"/>
                </a:solidFill>
              </a:rPr>
              <a:t>制</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4"/>
          <p:cNvSpPr>
            <a:spLocks noGrp="1"/>
          </p:cNvSpPr>
          <p:nvPr>
            <p:ph type="sldNum" sz="quarter" idx="11"/>
          </p:nvPr>
        </p:nvSpPr>
        <p:spPr>
          <a:noFill/>
        </p:spPr>
        <p:txBody>
          <a:bodyPr/>
          <a:lstStyle/>
          <a:p>
            <a:fld id="{9C2841DE-6105-44E5-8D3A-F73CBDC1A6B1}" type="slidenum">
              <a:rPr lang="zh-CN" altLang="en-US"/>
              <a:pPr/>
              <a:t>35</a:t>
            </a:fld>
            <a:endParaRPr lang="en-US" altLang="zh-CN"/>
          </a:p>
        </p:txBody>
      </p:sp>
      <p:sp>
        <p:nvSpPr>
          <p:cNvPr id="36867" name="Rectangle 2"/>
          <p:cNvSpPr>
            <a:spLocks noGrp="1" noChangeArrowheads="1"/>
          </p:cNvSpPr>
          <p:nvPr>
            <p:ph type="title"/>
          </p:nvPr>
        </p:nvSpPr>
        <p:spPr/>
        <p:txBody>
          <a:bodyPr/>
          <a:lstStyle/>
          <a:p>
            <a:pPr eaLnBrk="1" hangingPunct="1"/>
            <a:r>
              <a:rPr lang="zh-CN" altLang="en-US"/>
              <a:t>一、硬件系统</a:t>
            </a:r>
          </a:p>
        </p:txBody>
      </p:sp>
      <p:sp>
        <p:nvSpPr>
          <p:cNvPr id="36868" name="Rectangle 3"/>
          <p:cNvSpPr>
            <a:spLocks noGrp="1" noChangeArrowheads="1"/>
          </p:cNvSpPr>
          <p:nvPr>
            <p:ph type="body" idx="1"/>
          </p:nvPr>
        </p:nvSpPr>
        <p:spPr>
          <a:xfrm>
            <a:off x="457200" y="630865"/>
            <a:ext cx="8507288" cy="6074735"/>
          </a:xfrm>
        </p:spPr>
        <p:txBody>
          <a:bodyPr/>
          <a:lstStyle/>
          <a:p>
            <a:pPr marL="257175" indent="-271463" eaLnBrk="1" hangingPunct="1">
              <a:spcBef>
                <a:spcPts val="600"/>
              </a:spcBef>
            </a:pPr>
            <a:r>
              <a:rPr lang="zh-CN" altLang="en-US" dirty="0"/>
              <a:t>冯</a:t>
            </a:r>
            <a:r>
              <a:rPr lang="en-US" altLang="zh-CN" dirty="0"/>
              <a:t>·</a:t>
            </a:r>
            <a:r>
              <a:rPr lang="zh-CN" altLang="en-US" dirty="0"/>
              <a:t>诺依曼计算机的特点：</a:t>
            </a:r>
          </a:p>
          <a:p>
            <a:pPr marL="530225" lvl="1" indent="-266700">
              <a:spcBef>
                <a:spcPts val="600"/>
              </a:spcBef>
            </a:pPr>
            <a:r>
              <a:rPr lang="zh-CN" altLang="en-US" sz="2400" dirty="0"/>
              <a:t>计算机由</a:t>
            </a:r>
            <a:r>
              <a:rPr lang="zh-CN" altLang="en-US" sz="2400" dirty="0">
                <a:solidFill>
                  <a:srgbClr val="008000"/>
                </a:solidFill>
              </a:rPr>
              <a:t>运算器</a:t>
            </a:r>
            <a:r>
              <a:rPr lang="en-US" altLang="zh-CN" sz="2400" dirty="0">
                <a:latin typeface="+mn-ea"/>
              </a:rPr>
              <a:t>(</a:t>
            </a:r>
            <a:r>
              <a:rPr lang="zh-CN" altLang="en-US" sz="2400" dirty="0"/>
              <a:t>算术逻辑部件</a:t>
            </a:r>
            <a:r>
              <a:rPr lang="en-US" altLang="zh-CN" sz="2400" dirty="0"/>
              <a:t>ALU</a:t>
            </a:r>
            <a:r>
              <a:rPr lang="en-US" altLang="zh-CN" sz="2400" dirty="0">
                <a:latin typeface="+mn-ea"/>
              </a:rPr>
              <a:t>)</a:t>
            </a:r>
            <a:r>
              <a:rPr lang="zh-CN" altLang="en-US" sz="2400" dirty="0"/>
              <a:t>、</a:t>
            </a:r>
            <a:r>
              <a:rPr lang="zh-CN" altLang="en-US" sz="2400" dirty="0">
                <a:solidFill>
                  <a:srgbClr val="008000"/>
                </a:solidFill>
              </a:rPr>
              <a:t>存储器</a:t>
            </a:r>
            <a:r>
              <a:rPr lang="zh-CN" altLang="en-US" sz="2400" dirty="0"/>
              <a:t>、</a:t>
            </a:r>
            <a:r>
              <a:rPr lang="zh-CN" altLang="en-US" sz="2400" dirty="0">
                <a:solidFill>
                  <a:srgbClr val="008000"/>
                </a:solidFill>
              </a:rPr>
              <a:t>控制器</a:t>
            </a:r>
            <a:r>
              <a:rPr lang="zh-CN" altLang="en-US" sz="2400" dirty="0"/>
              <a:t>、</a:t>
            </a:r>
            <a:r>
              <a:rPr lang="zh-CN" altLang="en-US" sz="2400" dirty="0">
                <a:solidFill>
                  <a:srgbClr val="008000"/>
                </a:solidFill>
              </a:rPr>
              <a:t>输入设备</a:t>
            </a:r>
            <a:r>
              <a:rPr lang="zh-CN" altLang="en-US" sz="2400" dirty="0"/>
              <a:t>和</a:t>
            </a:r>
            <a:r>
              <a:rPr lang="zh-CN" altLang="en-US" sz="2400" dirty="0">
                <a:solidFill>
                  <a:srgbClr val="008000"/>
                </a:solidFill>
              </a:rPr>
              <a:t>输出设备</a:t>
            </a:r>
            <a:r>
              <a:rPr lang="zh-CN" altLang="en-US" sz="2400" dirty="0"/>
              <a:t>五大部件组成。</a:t>
            </a:r>
            <a:endParaRPr lang="en-US" altLang="zh-CN" sz="2400" dirty="0"/>
          </a:p>
          <a:p>
            <a:pPr marL="530225" lvl="1" indent="-266700">
              <a:spcBef>
                <a:spcPts val="600"/>
              </a:spcBef>
            </a:pPr>
            <a:r>
              <a:rPr lang="zh-CN" altLang="en-US" sz="2400" dirty="0">
                <a:solidFill>
                  <a:srgbClr val="0000FF"/>
                </a:solidFill>
              </a:rPr>
              <a:t>指令</a:t>
            </a:r>
            <a:r>
              <a:rPr lang="zh-CN" altLang="en-US" sz="2400" dirty="0"/>
              <a:t>和</a:t>
            </a:r>
            <a:r>
              <a:rPr lang="zh-CN" altLang="en-US" sz="2400" dirty="0">
                <a:solidFill>
                  <a:srgbClr val="0000FF"/>
                </a:solidFill>
              </a:rPr>
              <a:t>数据</a:t>
            </a:r>
            <a:r>
              <a:rPr lang="zh-CN" altLang="en-US" sz="2400" dirty="0"/>
              <a:t>以</a:t>
            </a:r>
            <a:r>
              <a:rPr lang="zh-CN" altLang="en-US" sz="2400" dirty="0">
                <a:solidFill>
                  <a:srgbClr val="CC0066"/>
                </a:solidFill>
              </a:rPr>
              <a:t>二进制</a:t>
            </a:r>
            <a:r>
              <a:rPr lang="zh-CN" altLang="en-US" sz="2400" dirty="0"/>
              <a:t>形式表示，以同等地位存放在</a:t>
            </a:r>
            <a:r>
              <a:rPr lang="zh-CN" altLang="en-US" sz="2400" dirty="0">
                <a:solidFill>
                  <a:srgbClr val="009900"/>
                </a:solidFill>
              </a:rPr>
              <a:t>存储器</a:t>
            </a:r>
            <a:r>
              <a:rPr lang="zh-CN" altLang="en-US" sz="2400" dirty="0"/>
              <a:t>中，并可按</a:t>
            </a:r>
            <a:r>
              <a:rPr lang="zh-CN" altLang="en-US" sz="2400" dirty="0">
                <a:solidFill>
                  <a:srgbClr val="CC0066"/>
                </a:solidFill>
              </a:rPr>
              <a:t>地址</a:t>
            </a:r>
            <a:r>
              <a:rPr lang="zh-CN" altLang="en-US" sz="2400" dirty="0"/>
              <a:t>访问。</a:t>
            </a:r>
            <a:endParaRPr lang="en-US" altLang="zh-CN" sz="2400" dirty="0"/>
          </a:p>
          <a:p>
            <a:pPr marL="530225" lvl="1" indent="-266700">
              <a:spcBef>
                <a:spcPts val="600"/>
              </a:spcBef>
            </a:pPr>
            <a:r>
              <a:rPr lang="zh-CN" altLang="en-US" sz="2400" dirty="0">
                <a:solidFill>
                  <a:srgbClr val="C00000"/>
                </a:solidFill>
              </a:rPr>
              <a:t>指令</a:t>
            </a:r>
            <a:r>
              <a:rPr lang="zh-CN" altLang="en-US" sz="2400" dirty="0"/>
              <a:t>由</a:t>
            </a:r>
            <a:r>
              <a:rPr lang="zh-CN" altLang="en-US" sz="2400" dirty="0">
                <a:solidFill>
                  <a:srgbClr val="C00000"/>
                </a:solidFill>
              </a:rPr>
              <a:t>操作码</a:t>
            </a:r>
            <a:r>
              <a:rPr lang="zh-CN" altLang="en-US" sz="2400" dirty="0"/>
              <a:t>和</a:t>
            </a:r>
            <a:r>
              <a:rPr lang="zh-CN" altLang="en-US" sz="2400" dirty="0">
                <a:solidFill>
                  <a:srgbClr val="C00000"/>
                </a:solidFill>
              </a:rPr>
              <a:t>地址码</a:t>
            </a:r>
            <a:r>
              <a:rPr lang="zh-CN" altLang="en-US" sz="2400" dirty="0"/>
              <a:t>组成。</a:t>
            </a:r>
            <a:r>
              <a:rPr lang="zh-CN" altLang="en-US" sz="2400" dirty="0">
                <a:solidFill>
                  <a:srgbClr val="C00000"/>
                </a:solidFill>
              </a:rPr>
              <a:t>操作码</a:t>
            </a:r>
            <a:r>
              <a:rPr lang="zh-CN" altLang="en-US" sz="2400" dirty="0"/>
              <a:t>指明指令的功能，</a:t>
            </a:r>
            <a:br>
              <a:rPr lang="en-US" altLang="zh-CN" sz="2400" dirty="0"/>
            </a:br>
            <a:r>
              <a:rPr lang="zh-CN" altLang="en-US" sz="2400" dirty="0">
                <a:solidFill>
                  <a:srgbClr val="C00000"/>
                </a:solidFill>
              </a:rPr>
              <a:t>地址码</a:t>
            </a:r>
            <a:r>
              <a:rPr lang="zh-CN" altLang="en-US" sz="2400" dirty="0"/>
              <a:t>指明操作数与运算结果的存放位置</a:t>
            </a:r>
            <a:r>
              <a:rPr lang="en-US" altLang="zh-CN" sz="2400" dirty="0">
                <a:latin typeface="+mn-ea"/>
              </a:rPr>
              <a:t>(</a:t>
            </a:r>
            <a:r>
              <a:rPr lang="zh-CN" altLang="en-US" sz="2400" dirty="0"/>
              <a:t>地址</a:t>
            </a:r>
            <a:r>
              <a:rPr lang="en-US" altLang="zh-CN" sz="2400" dirty="0">
                <a:latin typeface="+mn-ea"/>
              </a:rPr>
              <a:t>)</a:t>
            </a:r>
            <a:r>
              <a:rPr lang="zh-CN" altLang="en-US" sz="2400" dirty="0"/>
              <a:t>。</a:t>
            </a:r>
            <a:endParaRPr lang="en-US" altLang="zh-CN" sz="2400" dirty="0"/>
          </a:p>
          <a:p>
            <a:pPr marL="530225" lvl="1" indent="-266700">
              <a:spcBef>
                <a:spcPts val="600"/>
              </a:spcBef>
            </a:pPr>
            <a:r>
              <a:rPr lang="zh-CN" altLang="en-US" sz="2400" dirty="0"/>
              <a:t>将计算机要处理的问题用</a:t>
            </a:r>
            <a:r>
              <a:rPr lang="zh-CN" altLang="en-US" sz="2400" dirty="0">
                <a:solidFill>
                  <a:srgbClr val="CC0066"/>
                </a:solidFill>
              </a:rPr>
              <a:t>指令</a:t>
            </a:r>
            <a:r>
              <a:rPr lang="zh-CN" altLang="en-US" sz="2400" dirty="0"/>
              <a:t>编成</a:t>
            </a:r>
            <a:r>
              <a:rPr lang="zh-CN" altLang="en-US" sz="2400" dirty="0">
                <a:solidFill>
                  <a:srgbClr val="0000FF"/>
                </a:solidFill>
              </a:rPr>
              <a:t>程序</a:t>
            </a:r>
            <a:r>
              <a:rPr lang="zh-CN" altLang="en-US" sz="2400" dirty="0"/>
              <a:t>。</a:t>
            </a:r>
          </a:p>
          <a:p>
            <a:pPr marL="530225" lvl="1" indent="-266700" eaLnBrk="1" hangingPunct="1">
              <a:spcBef>
                <a:spcPts val="600"/>
              </a:spcBef>
            </a:pPr>
            <a:r>
              <a:rPr lang="zh-CN" altLang="en-US" sz="2400" dirty="0"/>
              <a:t>在</a:t>
            </a:r>
            <a:r>
              <a:rPr lang="zh-CN" altLang="en-US" sz="2400" dirty="0">
                <a:solidFill>
                  <a:srgbClr val="CC0066"/>
                </a:solidFill>
              </a:rPr>
              <a:t>控制器</a:t>
            </a:r>
            <a:r>
              <a:rPr lang="zh-CN" altLang="en-US" sz="2400" dirty="0"/>
              <a:t>的控制下，</a:t>
            </a:r>
            <a:r>
              <a:rPr lang="zh-CN" altLang="en-US" sz="2400" dirty="0">
                <a:solidFill>
                  <a:srgbClr val="CC0066"/>
                </a:solidFill>
              </a:rPr>
              <a:t>指令</a:t>
            </a:r>
            <a:r>
              <a:rPr lang="zh-CN" altLang="en-US" sz="2400" dirty="0"/>
              <a:t>被逐条从</a:t>
            </a:r>
            <a:r>
              <a:rPr lang="zh-CN" altLang="en-US" sz="2400" dirty="0">
                <a:solidFill>
                  <a:srgbClr val="009900"/>
                </a:solidFill>
              </a:rPr>
              <a:t>存储器</a:t>
            </a:r>
            <a:r>
              <a:rPr lang="zh-CN" altLang="en-US" sz="2400" dirty="0"/>
              <a:t>中取出来执行，产生</a:t>
            </a:r>
            <a:r>
              <a:rPr lang="zh-CN" altLang="en-US" sz="2400" dirty="0">
                <a:solidFill>
                  <a:srgbClr val="0000FF"/>
                </a:solidFill>
              </a:rPr>
              <a:t>控制流</a:t>
            </a:r>
            <a:r>
              <a:rPr lang="zh-CN" altLang="en-US" sz="2400" dirty="0"/>
              <a:t>，在控制流的驱动下完成指令的功能。</a:t>
            </a:r>
            <a:endParaRPr lang="en-US" altLang="zh-CN" sz="2400" dirty="0"/>
          </a:p>
          <a:p>
            <a:pPr marL="530225" lvl="1" indent="-266700" eaLnBrk="1" hangingPunct="1">
              <a:spcBef>
                <a:spcPts val="600"/>
              </a:spcBef>
            </a:pPr>
            <a:r>
              <a:rPr lang="zh-CN" altLang="en-US" sz="2400" dirty="0"/>
              <a:t>在特定条件下，可由</a:t>
            </a:r>
            <a:r>
              <a:rPr lang="zh-CN" altLang="en-US" sz="2400" dirty="0">
                <a:solidFill>
                  <a:srgbClr val="FF0000"/>
                </a:solidFill>
              </a:rPr>
              <a:t>跳转类指令</a:t>
            </a:r>
            <a:r>
              <a:rPr lang="zh-CN" altLang="en-US" sz="2400" dirty="0"/>
              <a:t>根据</a:t>
            </a:r>
            <a:r>
              <a:rPr lang="zh-CN" altLang="en-US" sz="2400" dirty="0">
                <a:solidFill>
                  <a:srgbClr val="3366FF"/>
                </a:solidFill>
              </a:rPr>
              <a:t>运算结果</a:t>
            </a:r>
            <a:r>
              <a:rPr lang="zh-CN" altLang="en-US" sz="2400" dirty="0"/>
              <a:t>或设定的</a:t>
            </a:r>
            <a:r>
              <a:rPr lang="zh-CN" altLang="en-US" sz="2400" dirty="0">
                <a:solidFill>
                  <a:srgbClr val="3366FF"/>
                </a:solidFill>
              </a:rPr>
              <a:t>条件</a:t>
            </a:r>
            <a:r>
              <a:rPr lang="zh-CN" altLang="en-US" sz="2400" dirty="0"/>
              <a:t>改变程序中指令的执行顺序。</a:t>
            </a:r>
            <a:endParaRPr lang="en-US" altLang="zh-CN" sz="2400" dirty="0"/>
          </a:p>
          <a:p>
            <a:pPr marL="530225" lvl="1" indent="-266700" eaLnBrk="1" hangingPunct="1">
              <a:spcBef>
                <a:spcPts val="600"/>
              </a:spcBef>
            </a:pPr>
            <a:r>
              <a:rPr lang="zh-CN" altLang="en-US" sz="2400" dirty="0"/>
              <a:t>早期的冯</a:t>
            </a:r>
            <a:r>
              <a:rPr lang="en-US" altLang="zh-CN" sz="2400" dirty="0"/>
              <a:t>·</a:t>
            </a:r>
            <a:r>
              <a:rPr lang="zh-CN" altLang="en-US" sz="2400" dirty="0"/>
              <a:t>诺依曼机以</a:t>
            </a:r>
            <a:r>
              <a:rPr lang="zh-CN" altLang="en-US" sz="2400" dirty="0">
                <a:solidFill>
                  <a:srgbClr val="CC0099"/>
                </a:solidFill>
              </a:rPr>
              <a:t>运算器</a:t>
            </a:r>
            <a:r>
              <a:rPr lang="zh-CN" altLang="en-US" sz="2400" dirty="0"/>
              <a:t>为中心，</a:t>
            </a:r>
            <a:r>
              <a:rPr lang="zh-CN" altLang="en-US" sz="2400" dirty="0">
                <a:solidFill>
                  <a:srgbClr val="0000FF"/>
                </a:solidFill>
              </a:rPr>
              <a:t>输入</a:t>
            </a:r>
            <a:r>
              <a:rPr lang="en-US" altLang="zh-CN" sz="2400" dirty="0">
                <a:solidFill>
                  <a:srgbClr val="0000FF"/>
                </a:solidFill>
              </a:rPr>
              <a:t>/</a:t>
            </a:r>
            <a:r>
              <a:rPr lang="zh-CN" altLang="en-US" sz="2400" dirty="0">
                <a:solidFill>
                  <a:srgbClr val="0000FF"/>
                </a:solidFill>
              </a:rPr>
              <a:t>输出设备</a:t>
            </a:r>
            <a:r>
              <a:rPr lang="zh-CN" altLang="en-US" sz="2400" dirty="0"/>
              <a:t>通过</a:t>
            </a:r>
            <a:r>
              <a:rPr lang="zh-CN" altLang="en-US" sz="2400" dirty="0">
                <a:solidFill>
                  <a:srgbClr val="0000FF"/>
                </a:solidFill>
              </a:rPr>
              <a:t>运算器</a:t>
            </a:r>
            <a:r>
              <a:rPr lang="zh-CN" altLang="en-US" sz="2400" dirty="0"/>
              <a:t>与</a:t>
            </a:r>
            <a:r>
              <a:rPr lang="zh-CN" altLang="en-US" sz="2400" dirty="0">
                <a:solidFill>
                  <a:srgbClr val="0000FF"/>
                </a:solidFill>
              </a:rPr>
              <a:t>存储器</a:t>
            </a:r>
            <a:r>
              <a:rPr lang="zh-CN" altLang="en-US" sz="2400" dirty="0"/>
              <a:t>传送数据。</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77E517-77F3-42DC-A173-7788506F4CF4}"/>
              </a:ext>
            </a:extLst>
          </p:cNvPr>
          <p:cNvSpPr>
            <a:spLocks noGrp="1"/>
          </p:cNvSpPr>
          <p:nvPr>
            <p:ph type="title"/>
          </p:nvPr>
        </p:nvSpPr>
        <p:spPr/>
        <p:txBody>
          <a:bodyPr/>
          <a:lstStyle/>
          <a:p>
            <a:r>
              <a:rPr lang="zh-CN" altLang="en-US" dirty="0"/>
              <a:t>一、硬件系统</a:t>
            </a:r>
          </a:p>
        </p:txBody>
      </p:sp>
      <p:sp>
        <p:nvSpPr>
          <p:cNvPr id="3" name="内容占位符 2">
            <a:extLst>
              <a:ext uri="{FF2B5EF4-FFF2-40B4-BE49-F238E27FC236}">
                <a16:creationId xmlns:a16="http://schemas.microsoft.com/office/drawing/2014/main" id="{B52AB504-428B-490D-87FE-4D316F89629C}"/>
              </a:ext>
            </a:extLst>
          </p:cNvPr>
          <p:cNvSpPr>
            <a:spLocks noGrp="1"/>
          </p:cNvSpPr>
          <p:nvPr>
            <p:ph idx="1"/>
          </p:nvPr>
        </p:nvSpPr>
        <p:spPr>
          <a:xfrm>
            <a:off x="251520" y="692696"/>
            <a:ext cx="8784976" cy="5904655"/>
          </a:xfrm>
        </p:spPr>
        <p:txBody>
          <a:bodyPr/>
          <a:lstStyle/>
          <a:p>
            <a:pPr>
              <a:spcBef>
                <a:spcPts val="300"/>
              </a:spcBef>
            </a:pPr>
            <a:r>
              <a:rPr lang="zh-CN" altLang="en-US" dirty="0"/>
              <a:t>计算机硬件结构的发展</a:t>
            </a:r>
            <a:endParaRPr lang="en-US" altLang="zh-CN" dirty="0"/>
          </a:p>
          <a:p>
            <a:pPr lvl="1">
              <a:spcBef>
                <a:spcPts val="600"/>
              </a:spcBef>
            </a:pPr>
            <a:r>
              <a:rPr lang="zh-CN" altLang="en-US" dirty="0"/>
              <a:t>不断扩充硬件及功能：</a:t>
            </a:r>
            <a:endParaRPr lang="en-US" altLang="zh-CN" dirty="0"/>
          </a:p>
          <a:p>
            <a:pPr lvl="2">
              <a:spcBef>
                <a:spcPts val="300"/>
              </a:spcBef>
            </a:pPr>
            <a:r>
              <a:rPr lang="zh-CN" altLang="en-US" dirty="0"/>
              <a:t>增加更多的通用寄存器</a:t>
            </a:r>
            <a:endParaRPr lang="en-US" altLang="zh-CN" dirty="0"/>
          </a:p>
          <a:p>
            <a:pPr lvl="2">
              <a:spcBef>
                <a:spcPts val="300"/>
              </a:spcBef>
            </a:pPr>
            <a:r>
              <a:rPr lang="zh-CN" altLang="en-US" dirty="0"/>
              <a:t>多种寻址方式</a:t>
            </a:r>
            <a:endParaRPr lang="en-US" altLang="zh-CN" dirty="0"/>
          </a:p>
          <a:p>
            <a:pPr lvl="2">
              <a:spcBef>
                <a:spcPts val="300"/>
              </a:spcBef>
            </a:pPr>
            <a:r>
              <a:rPr lang="zh-CN" altLang="en-US" dirty="0"/>
              <a:t>支持浮点数据类型</a:t>
            </a:r>
            <a:endParaRPr lang="en-US" altLang="zh-CN" dirty="0"/>
          </a:p>
          <a:p>
            <a:pPr lvl="2">
              <a:spcBef>
                <a:spcPts val="300"/>
              </a:spcBef>
            </a:pPr>
            <a:r>
              <a:rPr lang="zh-CN" altLang="en-US" dirty="0"/>
              <a:t>支持中断和异步</a:t>
            </a:r>
            <a:r>
              <a:rPr lang="en-US" altLang="zh-CN" dirty="0"/>
              <a:t>I/O</a:t>
            </a:r>
            <a:r>
              <a:rPr lang="zh-CN" altLang="en-US" dirty="0"/>
              <a:t>结构</a:t>
            </a:r>
          </a:p>
          <a:p>
            <a:pPr lvl="1">
              <a:spcBef>
                <a:spcPts val="300"/>
              </a:spcBef>
            </a:pPr>
            <a:r>
              <a:rPr lang="zh-CN" altLang="en-US" dirty="0"/>
              <a:t>存储器分层：</a:t>
            </a:r>
            <a:endParaRPr lang="en-US" altLang="zh-CN" dirty="0"/>
          </a:p>
          <a:p>
            <a:pPr lvl="2">
              <a:spcBef>
                <a:spcPts val="300"/>
              </a:spcBef>
            </a:pPr>
            <a:r>
              <a:rPr lang="zh-CN" altLang="en-US" dirty="0"/>
              <a:t>速度、容量、成本。</a:t>
            </a:r>
          </a:p>
          <a:p>
            <a:pPr lvl="2">
              <a:spcBef>
                <a:spcPts val="300"/>
              </a:spcBef>
            </a:pPr>
            <a:r>
              <a:rPr lang="zh-CN" altLang="en-US" dirty="0"/>
              <a:t>引入高速缓存（</a:t>
            </a:r>
            <a:r>
              <a:rPr lang="en-US" altLang="zh-CN" dirty="0"/>
              <a:t>Cache</a:t>
            </a:r>
            <a:r>
              <a:rPr lang="zh-CN" altLang="en-US" dirty="0"/>
              <a:t>）、虚拟存储器。</a:t>
            </a:r>
            <a:endParaRPr lang="en-US" altLang="zh-CN" dirty="0"/>
          </a:p>
          <a:p>
            <a:pPr lvl="1">
              <a:spcBef>
                <a:spcPts val="300"/>
              </a:spcBef>
            </a:pPr>
            <a:r>
              <a:rPr lang="zh-CN" altLang="en-US" dirty="0"/>
              <a:t>总线结构：通过总线连接计算机系统中的各个模块</a:t>
            </a:r>
            <a:endParaRPr lang="en-US" altLang="zh-CN" dirty="0"/>
          </a:p>
          <a:p>
            <a:pPr lvl="2">
              <a:spcBef>
                <a:spcPts val="300"/>
              </a:spcBef>
            </a:pPr>
            <a:r>
              <a:rPr lang="zh-CN" altLang="en-US" dirty="0"/>
              <a:t>简化了计算机系统各模块之间的连接</a:t>
            </a:r>
            <a:endParaRPr lang="en-US" altLang="zh-CN" dirty="0"/>
          </a:p>
          <a:p>
            <a:pPr lvl="2">
              <a:spcBef>
                <a:spcPts val="300"/>
              </a:spcBef>
            </a:pPr>
            <a:r>
              <a:rPr lang="zh-CN" altLang="en-US" dirty="0"/>
              <a:t>增强了计算机系统硬件的扩展能力</a:t>
            </a:r>
          </a:p>
        </p:txBody>
      </p:sp>
      <p:sp>
        <p:nvSpPr>
          <p:cNvPr id="4" name="灯片编号占位符 3">
            <a:extLst>
              <a:ext uri="{FF2B5EF4-FFF2-40B4-BE49-F238E27FC236}">
                <a16:creationId xmlns:a16="http://schemas.microsoft.com/office/drawing/2014/main" id="{3EC466D6-5E63-445D-839E-D2EFB043D4AA}"/>
              </a:ext>
            </a:extLst>
          </p:cNvPr>
          <p:cNvSpPr>
            <a:spLocks noGrp="1"/>
          </p:cNvSpPr>
          <p:nvPr>
            <p:ph type="sldNum" sz="quarter" idx="11"/>
          </p:nvPr>
        </p:nvSpPr>
        <p:spPr/>
        <p:txBody>
          <a:bodyPr/>
          <a:lstStyle/>
          <a:p>
            <a:pPr>
              <a:defRPr/>
            </a:pPr>
            <a:fld id="{8C700AD2-48D6-4694-9AFC-F2D1E50529DC}" type="slidenum">
              <a:rPr lang="zh-CN" altLang="en-US" smtClean="0"/>
              <a:pPr>
                <a:defRPr/>
              </a:pPr>
              <a:t>36</a:t>
            </a:fld>
            <a:endParaRPr lang="en-US" altLang="zh-CN"/>
          </a:p>
        </p:txBody>
      </p:sp>
    </p:spTree>
    <p:extLst>
      <p:ext uri="{BB962C8B-B14F-4D97-AF65-F5344CB8AC3E}">
        <p14:creationId xmlns:p14="http://schemas.microsoft.com/office/powerpoint/2010/main" val="4665941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灯片编号占位符 4"/>
          <p:cNvSpPr>
            <a:spLocks noGrp="1"/>
          </p:cNvSpPr>
          <p:nvPr>
            <p:ph type="sldNum" sz="quarter" idx="11"/>
          </p:nvPr>
        </p:nvSpPr>
        <p:spPr>
          <a:noFill/>
        </p:spPr>
        <p:txBody>
          <a:bodyPr/>
          <a:lstStyle/>
          <a:p>
            <a:fld id="{CE08B2B0-1183-4AAE-BA5A-CED0206DDF89}" type="slidenum">
              <a:rPr lang="zh-CN" altLang="en-US"/>
              <a:pPr/>
              <a:t>37</a:t>
            </a:fld>
            <a:endParaRPr lang="en-US" altLang="zh-CN"/>
          </a:p>
        </p:txBody>
      </p:sp>
      <p:sp>
        <p:nvSpPr>
          <p:cNvPr id="3076" name="Rectangle 2"/>
          <p:cNvSpPr>
            <a:spLocks noGrp="1" noChangeArrowheads="1"/>
          </p:cNvSpPr>
          <p:nvPr>
            <p:ph type="title"/>
          </p:nvPr>
        </p:nvSpPr>
        <p:spPr/>
        <p:txBody>
          <a:bodyPr/>
          <a:lstStyle/>
          <a:p>
            <a:pPr eaLnBrk="1" hangingPunct="1"/>
            <a:r>
              <a:rPr lang="zh-CN" altLang="en-US" dirty="0"/>
              <a:t>一、硬件系统</a:t>
            </a:r>
          </a:p>
        </p:txBody>
      </p:sp>
      <p:sp>
        <p:nvSpPr>
          <p:cNvPr id="3078" name="Text Box 5"/>
          <p:cNvSpPr txBox="1">
            <a:spLocks noChangeArrowheads="1"/>
          </p:cNvSpPr>
          <p:nvPr/>
        </p:nvSpPr>
        <p:spPr bwMode="auto">
          <a:xfrm>
            <a:off x="1331913" y="6078538"/>
            <a:ext cx="6480175" cy="519112"/>
          </a:xfrm>
          <a:prstGeom prst="rect">
            <a:avLst/>
          </a:prstGeom>
          <a:noFill/>
          <a:ln w="28575" algn="ctr">
            <a:noFill/>
            <a:miter lim="800000"/>
            <a:headEnd/>
            <a:tailEnd type="none" w="med" len="lg"/>
          </a:ln>
        </p:spPr>
        <p:txBody>
          <a:bodyPr>
            <a:spAutoFit/>
          </a:bodyPr>
          <a:lstStyle/>
          <a:p>
            <a:r>
              <a:rPr lang="zh-CN" altLang="en-US" sz="2800" dirty="0">
                <a:solidFill>
                  <a:schemeClr val="bg2"/>
                </a:solidFill>
              </a:rPr>
              <a:t>微型计算机结构框图</a:t>
            </a:r>
          </a:p>
        </p:txBody>
      </p:sp>
      <p:graphicFrame>
        <p:nvGraphicFramePr>
          <p:cNvPr id="3074" name="Object 6"/>
          <p:cNvGraphicFramePr>
            <a:graphicFrameLocks noChangeAspect="1"/>
          </p:cNvGraphicFramePr>
          <p:nvPr/>
        </p:nvGraphicFramePr>
        <p:xfrm>
          <a:off x="323850" y="765175"/>
          <a:ext cx="8424863" cy="5175250"/>
        </p:xfrm>
        <a:graphic>
          <a:graphicData uri="http://schemas.openxmlformats.org/presentationml/2006/ole">
            <mc:AlternateContent xmlns:mc="http://schemas.openxmlformats.org/markup-compatibility/2006">
              <mc:Choice xmlns:v="urn:schemas-microsoft-com:vml" Requires="v">
                <p:oleObj spid="_x0000_s3169" name="Visio" r:id="rId3" imgW="4025189" imgH="2457298" progId="Visio.Drawing.11">
                  <p:embed/>
                </p:oleObj>
              </mc:Choice>
              <mc:Fallback>
                <p:oleObj name="Visio" r:id="rId3" imgW="4025189" imgH="2457298" progId="Visio.Drawing.11">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765175"/>
                        <a:ext cx="8424863" cy="517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3">
            <a:extLst>
              <a:ext uri="{FF2B5EF4-FFF2-40B4-BE49-F238E27FC236}">
                <a16:creationId xmlns:a16="http://schemas.microsoft.com/office/drawing/2014/main" id="{A0FC392A-C502-496C-A62F-B8B75BD644EF}"/>
              </a:ext>
            </a:extLst>
          </p:cNvPr>
          <p:cNvSpPr txBox="1">
            <a:spLocks noChangeArrowheads="1"/>
          </p:cNvSpPr>
          <p:nvPr/>
        </p:nvSpPr>
        <p:spPr bwMode="auto">
          <a:xfrm>
            <a:off x="457200" y="828435"/>
            <a:ext cx="2498801" cy="51233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itchFamily="2" charset="2"/>
              <a:buChar char="n"/>
              <a:defRPr sz="2800" b="1">
                <a:solidFill>
                  <a:schemeClr val="tx1"/>
                </a:solidFill>
                <a:latin typeface="+mn-lt"/>
                <a:ea typeface="+mn-ea"/>
                <a:cs typeface="+mn-cs"/>
              </a:defRPr>
            </a:lvl1pPr>
            <a:lvl2pPr marL="714375" indent="-357188" algn="l" rtl="0" eaLnBrk="0" fontAlgn="base" hangingPunct="0">
              <a:spcBef>
                <a:spcPct val="20000"/>
              </a:spcBef>
              <a:spcAft>
                <a:spcPct val="0"/>
              </a:spcAft>
              <a:buClr>
                <a:srgbClr val="006600"/>
              </a:buClr>
              <a:buSzPct val="75000"/>
              <a:buFont typeface="Wingdings" pitchFamily="2" charset="2"/>
              <a:buChar char="l"/>
              <a:defRPr sz="2800" b="1">
                <a:solidFill>
                  <a:schemeClr val="tx1"/>
                </a:solidFill>
                <a:latin typeface="+mn-lt"/>
                <a:ea typeface="+mn-ea"/>
              </a:defRPr>
            </a:lvl2pPr>
            <a:lvl3pPr marL="1079500" indent="-365125" algn="l" rtl="0" eaLnBrk="0" fontAlgn="base" hangingPunct="0">
              <a:spcBef>
                <a:spcPct val="20000"/>
              </a:spcBef>
              <a:spcAft>
                <a:spcPct val="0"/>
              </a:spcAft>
              <a:buClr>
                <a:srgbClr val="FF6600"/>
              </a:buClr>
              <a:buSzPct val="65000"/>
              <a:buFont typeface="Wingdings" pitchFamily="2" charset="2"/>
              <a:buChar char="p"/>
              <a:defRPr sz="2800" b="1">
                <a:solidFill>
                  <a:schemeClr val="tx1"/>
                </a:solidFill>
                <a:latin typeface="+mn-lt"/>
                <a:ea typeface="+mn-ea"/>
              </a:defRPr>
            </a:lvl3pPr>
            <a:lvl4pPr marL="1436688" indent="-357188" algn="l" rtl="0" eaLnBrk="0" fontAlgn="base" hangingPunct="0">
              <a:spcBef>
                <a:spcPct val="20000"/>
              </a:spcBef>
              <a:spcAft>
                <a:spcPct val="0"/>
              </a:spcAft>
              <a:buClr>
                <a:srgbClr val="FF0066"/>
              </a:buClr>
              <a:buSzPct val="75000"/>
              <a:buFont typeface="Wingdings" pitchFamily="2" charset="2"/>
              <a:buChar char="u"/>
              <a:defRPr sz="2400" b="1">
                <a:solidFill>
                  <a:schemeClr val="tx1"/>
                </a:solidFill>
                <a:latin typeface="+mn-lt"/>
                <a:ea typeface="楷体" panose="02010609060101010101" pitchFamily="49" charset="-122"/>
              </a:defRPr>
            </a:lvl4pPr>
            <a:lvl5pPr marL="1793875" indent="-357188" algn="l" rtl="0" eaLnBrk="0" fontAlgn="base" hangingPunct="0">
              <a:spcBef>
                <a:spcPct val="20000"/>
              </a:spcBef>
              <a:spcAft>
                <a:spcPct val="0"/>
              </a:spcAft>
              <a:buClr>
                <a:srgbClr val="0066FF"/>
              </a:buClr>
              <a:buSzPct val="75000"/>
              <a:buFont typeface="Wingdings" pitchFamily="2" charset="2"/>
              <a:buChar char="ü"/>
              <a:defRPr sz="2400" b="1">
                <a:solidFill>
                  <a:schemeClr val="tx1"/>
                </a:solidFill>
                <a:latin typeface="+mn-lt"/>
                <a:ea typeface="楷体" panose="02010609060101010101" pitchFamily="49" charset="-122"/>
              </a:defRPr>
            </a:lvl5pPr>
            <a:lvl6pPr marL="27876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6pPr>
            <a:lvl7pPr marL="32448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7pPr>
            <a:lvl8pPr marL="37020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8pPr>
            <a:lvl9pPr marL="41592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9pPr>
          </a:lstStyle>
          <a:p>
            <a:pPr marL="0" indent="0" eaLnBrk="1" hangingPunct="1">
              <a:buFont typeface="Wingdings" pitchFamily="2" charset="2"/>
              <a:buNone/>
            </a:pPr>
            <a:r>
              <a:rPr lang="zh-CN" altLang="en-US" kern="0" dirty="0">
                <a:solidFill>
                  <a:srgbClr val="C00000"/>
                </a:solidFill>
                <a:effectLst>
                  <a:outerShdw blurRad="38100" dist="38100" dir="2700000" algn="tl">
                    <a:srgbClr val="000000">
                      <a:alpha val="43137"/>
                    </a:srgbClr>
                  </a:outerShdw>
                </a:effectLst>
              </a:rPr>
              <a:t>早期的</a:t>
            </a:r>
            <a:r>
              <a:rPr lang="en-US" altLang="zh-CN" kern="0" dirty="0">
                <a:solidFill>
                  <a:srgbClr val="C00000"/>
                </a:solidFill>
                <a:effectLst>
                  <a:outerShdw blurRad="38100" dist="38100" dir="2700000" algn="tl">
                    <a:srgbClr val="000000">
                      <a:alpha val="43137"/>
                    </a:srgbClr>
                  </a:outerShdw>
                </a:effectLst>
              </a:rPr>
              <a:t>PC</a:t>
            </a:r>
            <a:r>
              <a:rPr lang="zh-CN" altLang="en-US" kern="0" dirty="0">
                <a:solidFill>
                  <a:srgbClr val="C00000"/>
                </a:solidFill>
                <a:effectLst>
                  <a:outerShdw blurRad="38100" dist="38100" dir="2700000" algn="tl">
                    <a:srgbClr val="000000">
                      <a:alpha val="43137"/>
                    </a:srgbClr>
                  </a:outerShdw>
                </a:effectLst>
              </a:rPr>
              <a:t>机</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2B420BE-495A-4DF4-845F-F88CF457BA70}"/>
              </a:ext>
            </a:extLst>
          </p:cNvPr>
          <p:cNvGrpSpPr/>
          <p:nvPr/>
        </p:nvGrpSpPr>
        <p:grpSpPr>
          <a:xfrm>
            <a:off x="2385639" y="5809574"/>
            <a:ext cx="935045" cy="715770"/>
            <a:chOff x="2385639" y="5809574"/>
            <a:chExt cx="935045" cy="715770"/>
          </a:xfrm>
        </p:grpSpPr>
        <p:sp>
          <p:nvSpPr>
            <p:cNvPr id="132" name="矩形 131">
              <a:extLst>
                <a:ext uri="{FF2B5EF4-FFF2-40B4-BE49-F238E27FC236}">
                  <a16:creationId xmlns:a16="http://schemas.microsoft.com/office/drawing/2014/main" id="{AD2497A6-2CC0-4F20-A6D1-46061A9FD15F}"/>
                </a:ext>
              </a:extLst>
            </p:cNvPr>
            <p:cNvSpPr/>
            <p:nvPr/>
          </p:nvSpPr>
          <p:spPr bwMode="auto">
            <a:xfrm>
              <a:off x="2385639" y="5809574"/>
              <a:ext cx="935045" cy="715770"/>
            </a:xfrm>
            <a:prstGeom prst="rect">
              <a:avLst/>
            </a:prstGeom>
            <a:solidFill>
              <a:schemeClr val="bg1">
                <a:lumMod val="85000"/>
              </a:schemeClr>
            </a:solid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dirty="0">
                <a:ln>
                  <a:noFill/>
                </a:ln>
                <a:solidFill>
                  <a:srgbClr val="000000"/>
                </a:solidFill>
                <a:effectLst/>
                <a:uLnTx/>
                <a:uFillTx/>
              </a:endParaRPr>
            </a:p>
          </p:txBody>
        </p:sp>
        <p:sp>
          <p:nvSpPr>
            <p:cNvPr id="131" name="矩形 130">
              <a:extLst>
                <a:ext uri="{FF2B5EF4-FFF2-40B4-BE49-F238E27FC236}">
                  <a16:creationId xmlns:a16="http://schemas.microsoft.com/office/drawing/2014/main" id="{5FBE94D0-AB47-4A75-BC32-D4285A2C85CB}"/>
                </a:ext>
              </a:extLst>
            </p:cNvPr>
            <p:cNvSpPr/>
            <p:nvPr/>
          </p:nvSpPr>
          <p:spPr bwMode="auto">
            <a:xfrm>
              <a:off x="2429973" y="5852437"/>
              <a:ext cx="842826" cy="559321"/>
            </a:xfrm>
            <a:prstGeom prst="rect">
              <a:avLst/>
            </a:prstGeom>
            <a:solidFill>
              <a:schemeClr val="bg1">
                <a:lumMod val="85000"/>
              </a:schemeClr>
            </a:solid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i="0" u="none" strike="noStrike" kern="0" cap="none" spc="0" normalizeH="0" baseline="0" noProof="0" dirty="0">
                  <a:ln>
                    <a:noFill/>
                  </a:ln>
                  <a:solidFill>
                    <a:srgbClr val="000000"/>
                  </a:solidFill>
                  <a:effectLst/>
                  <a:uLnTx/>
                  <a:uFillTx/>
                </a:rPr>
                <a:t>显示器</a:t>
              </a:r>
            </a:p>
          </p:txBody>
        </p:sp>
        <p:sp>
          <p:nvSpPr>
            <p:cNvPr id="133" name="椭圆 132">
              <a:extLst>
                <a:ext uri="{FF2B5EF4-FFF2-40B4-BE49-F238E27FC236}">
                  <a16:creationId xmlns:a16="http://schemas.microsoft.com/office/drawing/2014/main" id="{CFD1E51E-7405-474C-A98F-AB63F7044B18}"/>
                </a:ext>
              </a:extLst>
            </p:cNvPr>
            <p:cNvSpPr>
              <a:spLocks noChangeAspect="1"/>
            </p:cNvSpPr>
            <p:nvPr/>
          </p:nvSpPr>
          <p:spPr bwMode="auto">
            <a:xfrm>
              <a:off x="3224118" y="6448574"/>
              <a:ext cx="43200" cy="43200"/>
            </a:xfrm>
            <a:prstGeom prst="ellipse">
              <a:avLst/>
            </a:prstGeom>
            <a:solidFill>
              <a:schemeClr val="bg1">
                <a:lumMod val="85000"/>
              </a:schemeClr>
            </a:solidFill>
            <a:ln w="127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defTabSz="914400" eaLnBrk="1" fontAlgn="auto" latinLnBrk="0" hangingPunct="1">
                <a:lnSpc>
                  <a:spcPct val="100000"/>
                </a:lnSpc>
                <a:spcBef>
                  <a:spcPct val="50000"/>
                </a:spcBef>
                <a:spcAft>
                  <a:spcPts val="0"/>
                </a:spcAft>
                <a:buClrTx/>
                <a:buSzTx/>
                <a:buFontTx/>
                <a:buNone/>
                <a:tabLst/>
                <a:defRPr/>
              </a:pPr>
              <a:endParaRPr kumimoji="0" lang="zh-CN" altLang="en-US" sz="2800" i="0" u="none" strike="noStrike" kern="0" cap="none" spc="0" normalizeH="0" baseline="0" noProof="0">
                <a:ln>
                  <a:noFill/>
                </a:ln>
                <a:solidFill>
                  <a:srgbClr val="000000"/>
                </a:solidFill>
                <a:effectLst/>
                <a:uLnTx/>
                <a:uFillTx/>
              </a:endParaRPr>
            </a:p>
          </p:txBody>
        </p:sp>
        <p:sp>
          <p:nvSpPr>
            <p:cNvPr id="134" name="椭圆 133">
              <a:extLst>
                <a:ext uri="{FF2B5EF4-FFF2-40B4-BE49-F238E27FC236}">
                  <a16:creationId xmlns:a16="http://schemas.microsoft.com/office/drawing/2014/main" id="{D8BA02DF-AF3A-4D84-884B-0B59ECB2BCFC}"/>
                </a:ext>
              </a:extLst>
            </p:cNvPr>
            <p:cNvSpPr>
              <a:spLocks noChangeAspect="1"/>
            </p:cNvSpPr>
            <p:nvPr/>
          </p:nvSpPr>
          <p:spPr bwMode="auto">
            <a:xfrm>
              <a:off x="3149152" y="6448574"/>
              <a:ext cx="43200" cy="43200"/>
            </a:xfrm>
            <a:prstGeom prst="ellipse">
              <a:avLst/>
            </a:prstGeom>
            <a:solidFill>
              <a:schemeClr val="bg1">
                <a:lumMod val="85000"/>
              </a:schemeClr>
            </a:solidFill>
            <a:ln w="127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defTabSz="914400" eaLnBrk="1" fontAlgn="auto" latinLnBrk="0" hangingPunct="1">
                <a:lnSpc>
                  <a:spcPct val="100000"/>
                </a:lnSpc>
                <a:spcBef>
                  <a:spcPct val="50000"/>
                </a:spcBef>
                <a:spcAft>
                  <a:spcPts val="0"/>
                </a:spcAft>
                <a:buClrTx/>
                <a:buSzTx/>
                <a:buFontTx/>
                <a:buNone/>
                <a:tabLst/>
                <a:defRPr/>
              </a:pPr>
              <a:endParaRPr kumimoji="0" lang="zh-CN" altLang="en-US" sz="2800" i="0" u="none" strike="noStrike" kern="0" cap="none" spc="0" normalizeH="0" baseline="0" noProof="0">
                <a:ln>
                  <a:noFill/>
                </a:ln>
                <a:solidFill>
                  <a:srgbClr val="000000"/>
                </a:solidFill>
                <a:effectLst/>
                <a:uLnTx/>
                <a:uFillTx/>
              </a:endParaRPr>
            </a:p>
          </p:txBody>
        </p:sp>
        <p:sp>
          <p:nvSpPr>
            <p:cNvPr id="135" name="椭圆 134">
              <a:extLst>
                <a:ext uri="{FF2B5EF4-FFF2-40B4-BE49-F238E27FC236}">
                  <a16:creationId xmlns:a16="http://schemas.microsoft.com/office/drawing/2014/main" id="{9217274F-2F3E-4739-8BF2-367F56FDDF42}"/>
                </a:ext>
              </a:extLst>
            </p:cNvPr>
            <p:cNvSpPr>
              <a:spLocks noChangeAspect="1"/>
            </p:cNvSpPr>
            <p:nvPr/>
          </p:nvSpPr>
          <p:spPr bwMode="auto">
            <a:xfrm>
              <a:off x="3074186" y="6449661"/>
              <a:ext cx="43200" cy="43200"/>
            </a:xfrm>
            <a:prstGeom prst="ellipse">
              <a:avLst/>
            </a:prstGeom>
            <a:solidFill>
              <a:schemeClr val="bg1">
                <a:lumMod val="85000"/>
              </a:schemeClr>
            </a:solidFill>
            <a:ln w="127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defTabSz="914400" eaLnBrk="1" fontAlgn="auto" latinLnBrk="0" hangingPunct="1">
                <a:lnSpc>
                  <a:spcPct val="100000"/>
                </a:lnSpc>
                <a:spcBef>
                  <a:spcPct val="50000"/>
                </a:spcBef>
                <a:spcAft>
                  <a:spcPts val="0"/>
                </a:spcAft>
                <a:buClrTx/>
                <a:buSzTx/>
                <a:buFontTx/>
                <a:buNone/>
                <a:tabLst/>
                <a:defRPr/>
              </a:pPr>
              <a:endParaRPr kumimoji="0" lang="zh-CN" altLang="en-US" sz="2800" i="0" u="none" strike="noStrike" kern="0" cap="none" spc="0" normalizeH="0" baseline="0" noProof="0">
                <a:ln>
                  <a:noFill/>
                </a:ln>
                <a:solidFill>
                  <a:srgbClr val="000000"/>
                </a:solidFill>
                <a:effectLst/>
                <a:uLnTx/>
                <a:uFillTx/>
              </a:endParaRPr>
            </a:p>
          </p:txBody>
        </p:sp>
      </p:grpSp>
      <p:sp>
        <p:nvSpPr>
          <p:cNvPr id="87" name="矩形 86">
            <a:extLst>
              <a:ext uri="{FF2B5EF4-FFF2-40B4-BE49-F238E27FC236}">
                <a16:creationId xmlns:a16="http://schemas.microsoft.com/office/drawing/2014/main" id="{DA45B010-4928-4216-B234-A70D4C9D4A02}"/>
              </a:ext>
            </a:extLst>
          </p:cNvPr>
          <p:cNvSpPr/>
          <p:nvPr/>
        </p:nvSpPr>
        <p:spPr bwMode="auto">
          <a:xfrm>
            <a:off x="717550" y="1280472"/>
            <a:ext cx="2376263" cy="1629282"/>
          </a:xfrm>
          <a:prstGeom prst="rect">
            <a:avLst/>
          </a:prstGeom>
          <a:solidFill>
            <a:srgbClr val="FFCCFF"/>
          </a:solidFill>
          <a:ln w="2857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dirty="0">
              <a:ln>
                <a:noFill/>
              </a:ln>
              <a:solidFill>
                <a:srgbClr val="000000"/>
              </a:solidFill>
              <a:effectLst/>
              <a:uLnTx/>
              <a:uFillTx/>
            </a:endParaRPr>
          </a:p>
        </p:txBody>
      </p:sp>
      <p:sp>
        <p:nvSpPr>
          <p:cNvPr id="4099" name="灯片编号占位符 4"/>
          <p:cNvSpPr>
            <a:spLocks noGrp="1"/>
          </p:cNvSpPr>
          <p:nvPr>
            <p:ph type="sldNum" sz="quarter" idx="11"/>
          </p:nvPr>
        </p:nvSpPr>
        <p:spPr>
          <a:noFill/>
        </p:spPr>
        <p:txBody>
          <a:bodyPr/>
          <a:lstStyle/>
          <a:p>
            <a:fld id="{B8D97FDB-1F9B-4174-BF34-DE0D029ED1B7}" type="slidenum">
              <a:rPr lang="zh-CN" altLang="en-US"/>
              <a:pPr/>
              <a:t>38</a:t>
            </a:fld>
            <a:endParaRPr lang="en-US" altLang="zh-CN"/>
          </a:p>
        </p:txBody>
      </p:sp>
      <p:sp>
        <p:nvSpPr>
          <p:cNvPr id="4100" name="Rectangle 2"/>
          <p:cNvSpPr>
            <a:spLocks noGrp="1" noChangeArrowheads="1"/>
          </p:cNvSpPr>
          <p:nvPr>
            <p:ph type="title"/>
          </p:nvPr>
        </p:nvSpPr>
        <p:spPr/>
        <p:txBody>
          <a:bodyPr/>
          <a:lstStyle/>
          <a:p>
            <a:pPr eaLnBrk="1" hangingPunct="1"/>
            <a:r>
              <a:rPr lang="zh-CN" altLang="en-US"/>
              <a:t>一、硬件系统</a:t>
            </a:r>
          </a:p>
        </p:txBody>
      </p:sp>
      <p:sp>
        <p:nvSpPr>
          <p:cNvPr id="4101" name="Rectangle 3"/>
          <p:cNvSpPr>
            <a:spLocks noGrp="1" noChangeArrowheads="1"/>
          </p:cNvSpPr>
          <p:nvPr>
            <p:ph type="body" idx="1"/>
          </p:nvPr>
        </p:nvSpPr>
        <p:spPr>
          <a:xfrm>
            <a:off x="457200" y="548680"/>
            <a:ext cx="2498801" cy="512333"/>
          </a:xfrm>
        </p:spPr>
        <p:txBody>
          <a:bodyPr/>
          <a:lstStyle/>
          <a:p>
            <a:pPr marL="0" indent="0" eaLnBrk="1" hangingPunct="1">
              <a:buNone/>
            </a:pPr>
            <a:r>
              <a:rPr lang="zh-CN" altLang="en-US" dirty="0">
                <a:solidFill>
                  <a:srgbClr val="C00000"/>
                </a:solidFill>
                <a:effectLst>
                  <a:outerShdw blurRad="38100" dist="38100" dir="2700000" algn="tl">
                    <a:srgbClr val="000000">
                      <a:alpha val="43137"/>
                    </a:srgbClr>
                  </a:outerShdw>
                </a:effectLst>
              </a:rPr>
              <a:t>目前的</a:t>
            </a:r>
            <a:r>
              <a:rPr lang="en-US" altLang="zh-CN" dirty="0">
                <a:solidFill>
                  <a:srgbClr val="C00000"/>
                </a:solidFill>
                <a:effectLst>
                  <a:outerShdw blurRad="38100" dist="38100" dir="2700000" algn="tl">
                    <a:srgbClr val="000000">
                      <a:alpha val="43137"/>
                    </a:srgbClr>
                  </a:outerShdw>
                </a:effectLst>
              </a:rPr>
              <a:t>PC</a:t>
            </a:r>
            <a:r>
              <a:rPr lang="zh-CN" altLang="en-US" dirty="0">
                <a:solidFill>
                  <a:srgbClr val="C00000"/>
                </a:solidFill>
                <a:effectLst>
                  <a:outerShdw blurRad="38100" dist="38100" dir="2700000" algn="tl">
                    <a:srgbClr val="000000">
                      <a:alpha val="43137"/>
                    </a:srgbClr>
                  </a:outerShdw>
                </a:effectLst>
              </a:rPr>
              <a:t>机</a:t>
            </a:r>
          </a:p>
        </p:txBody>
      </p:sp>
      <p:sp>
        <p:nvSpPr>
          <p:cNvPr id="83" name="矩形 82">
            <a:extLst>
              <a:ext uri="{FF2B5EF4-FFF2-40B4-BE49-F238E27FC236}">
                <a16:creationId xmlns:a16="http://schemas.microsoft.com/office/drawing/2014/main" id="{87443AC6-4B52-45B8-8ED5-8627798B7B54}"/>
              </a:ext>
            </a:extLst>
          </p:cNvPr>
          <p:cNvSpPr/>
          <p:nvPr/>
        </p:nvSpPr>
        <p:spPr bwMode="auto">
          <a:xfrm>
            <a:off x="861566" y="1405180"/>
            <a:ext cx="864096" cy="493023"/>
          </a:xfrm>
          <a:prstGeom prst="rect">
            <a:avLst/>
          </a:prstGeom>
          <a:solidFill>
            <a:srgbClr val="CCFF99"/>
          </a:solid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i="0" u="none" strike="noStrike" kern="0" cap="none" spc="0" normalizeH="0" baseline="0" noProof="0" dirty="0">
                <a:ln>
                  <a:noFill/>
                </a:ln>
                <a:solidFill>
                  <a:srgbClr val="000000"/>
                </a:solidFill>
                <a:effectLst/>
                <a:uLnTx/>
                <a:uFillTx/>
              </a:rPr>
              <a:t>控制器</a:t>
            </a:r>
          </a:p>
        </p:txBody>
      </p:sp>
      <p:sp>
        <p:nvSpPr>
          <p:cNvPr id="84" name="矩形 83">
            <a:extLst>
              <a:ext uri="{FF2B5EF4-FFF2-40B4-BE49-F238E27FC236}">
                <a16:creationId xmlns:a16="http://schemas.microsoft.com/office/drawing/2014/main" id="{8F9CC4EB-A54B-455C-A1BF-2B34446DE844}"/>
              </a:ext>
            </a:extLst>
          </p:cNvPr>
          <p:cNvSpPr/>
          <p:nvPr/>
        </p:nvSpPr>
        <p:spPr bwMode="auto">
          <a:xfrm>
            <a:off x="861566" y="1981245"/>
            <a:ext cx="864096" cy="432048"/>
          </a:xfrm>
          <a:prstGeom prst="rect">
            <a:avLst/>
          </a:prstGeom>
          <a:solidFill>
            <a:srgbClr val="CCFF99"/>
          </a:solid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i="0" u="none" strike="noStrike" kern="0" cap="none" spc="0" normalizeH="0" baseline="0" noProof="0" dirty="0">
                <a:ln>
                  <a:noFill/>
                </a:ln>
                <a:solidFill>
                  <a:srgbClr val="000000"/>
                </a:solidFill>
                <a:effectLst/>
                <a:uLnTx/>
                <a:uFillTx/>
              </a:rPr>
              <a:t>运算器</a:t>
            </a:r>
          </a:p>
        </p:txBody>
      </p:sp>
      <p:graphicFrame>
        <p:nvGraphicFramePr>
          <p:cNvPr id="85" name="表格 84">
            <a:extLst>
              <a:ext uri="{FF2B5EF4-FFF2-40B4-BE49-F238E27FC236}">
                <a16:creationId xmlns:a16="http://schemas.microsoft.com/office/drawing/2014/main" id="{69B5EF03-19AB-4C6B-B279-18571D1B9917}"/>
              </a:ext>
            </a:extLst>
          </p:cNvPr>
          <p:cNvGraphicFramePr>
            <a:graphicFrameLocks noGrp="1"/>
          </p:cNvGraphicFramePr>
          <p:nvPr>
            <p:extLst>
              <p:ext uri="{D42A27DB-BD31-4B8C-83A1-F6EECF244321}">
                <p14:modId xmlns:p14="http://schemas.microsoft.com/office/powerpoint/2010/main" val="2115077918"/>
              </p:ext>
            </p:extLst>
          </p:nvPr>
        </p:nvGraphicFramePr>
        <p:xfrm>
          <a:off x="1869678" y="1405181"/>
          <a:ext cx="1080120" cy="725236"/>
        </p:xfrm>
        <a:graphic>
          <a:graphicData uri="http://schemas.openxmlformats.org/drawingml/2006/table">
            <a:tbl>
              <a:tblPr firstRow="1" bandRow="1"/>
              <a:tblGrid>
                <a:gridCol w="1080120">
                  <a:extLst>
                    <a:ext uri="{9D8B030D-6E8A-4147-A177-3AD203B41FA5}">
                      <a16:colId xmlns:a16="http://schemas.microsoft.com/office/drawing/2014/main" val="1447947497"/>
                    </a:ext>
                  </a:extLst>
                </a:gridCol>
              </a:tblGrid>
              <a:tr h="181309">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endParaRPr lang="zh-CN" altLang="en-US" sz="200" dirty="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99"/>
                    </a:solidFill>
                  </a:tcPr>
                </a:tc>
                <a:extLst>
                  <a:ext uri="{0D108BD9-81ED-4DB2-BD59-A6C34878D82A}">
                    <a16:rowId xmlns:a16="http://schemas.microsoft.com/office/drawing/2014/main" val="856710690"/>
                  </a:ext>
                </a:extLst>
              </a:tr>
              <a:tr h="181309">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endParaRPr lang="zh-CN" altLang="en-US" sz="200" dirty="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99"/>
                    </a:solidFill>
                  </a:tcPr>
                </a:tc>
                <a:extLst>
                  <a:ext uri="{0D108BD9-81ED-4DB2-BD59-A6C34878D82A}">
                    <a16:rowId xmlns:a16="http://schemas.microsoft.com/office/drawing/2014/main" val="1278824816"/>
                  </a:ext>
                </a:extLst>
              </a:tr>
              <a:tr h="181309">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endParaRPr lang="zh-CN" altLang="en-US" sz="200" dirty="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99"/>
                    </a:solidFill>
                  </a:tcPr>
                </a:tc>
                <a:extLst>
                  <a:ext uri="{0D108BD9-81ED-4DB2-BD59-A6C34878D82A}">
                    <a16:rowId xmlns:a16="http://schemas.microsoft.com/office/drawing/2014/main" val="2333593276"/>
                  </a:ext>
                </a:extLst>
              </a:tr>
              <a:tr h="181309">
                <a:tc>
                  <a:txBody>
                    <a:bodyPr/>
                    <a:lstStyle>
                      <a:lvl1pPr marL="0" algn="l" defTabSz="914400" rtl="0" eaLnBrk="1" latinLnBrk="0" hangingPunct="1">
                        <a:defRPr sz="1800" kern="1200">
                          <a:solidFill>
                            <a:schemeClr val="tx1"/>
                          </a:solidFill>
                          <a:latin typeface="Times New Roman"/>
                          <a:ea typeface="宋体"/>
                        </a:defRPr>
                      </a:lvl1pPr>
                      <a:lvl2pPr marL="457200" algn="l" defTabSz="914400" rtl="0" eaLnBrk="1" latinLnBrk="0" hangingPunct="1">
                        <a:defRPr sz="1800" kern="1200">
                          <a:solidFill>
                            <a:schemeClr val="tx1"/>
                          </a:solidFill>
                          <a:latin typeface="Times New Roman"/>
                          <a:ea typeface="宋体"/>
                        </a:defRPr>
                      </a:lvl2pPr>
                      <a:lvl3pPr marL="914400" algn="l" defTabSz="914400" rtl="0" eaLnBrk="1" latinLnBrk="0" hangingPunct="1">
                        <a:defRPr sz="1800" kern="1200">
                          <a:solidFill>
                            <a:schemeClr val="tx1"/>
                          </a:solidFill>
                          <a:latin typeface="Times New Roman"/>
                          <a:ea typeface="宋体"/>
                        </a:defRPr>
                      </a:lvl3pPr>
                      <a:lvl4pPr marL="1371600" algn="l" defTabSz="914400" rtl="0" eaLnBrk="1" latinLnBrk="0" hangingPunct="1">
                        <a:defRPr sz="1800" kern="1200">
                          <a:solidFill>
                            <a:schemeClr val="tx1"/>
                          </a:solidFill>
                          <a:latin typeface="Times New Roman"/>
                          <a:ea typeface="宋体"/>
                        </a:defRPr>
                      </a:lvl4pPr>
                      <a:lvl5pPr marL="1828800" algn="l" defTabSz="914400" rtl="0" eaLnBrk="1" latinLnBrk="0" hangingPunct="1">
                        <a:defRPr sz="1800" kern="1200">
                          <a:solidFill>
                            <a:schemeClr val="tx1"/>
                          </a:solidFill>
                          <a:latin typeface="Times New Roman"/>
                          <a:ea typeface="宋体"/>
                        </a:defRPr>
                      </a:lvl5pPr>
                      <a:lvl6pPr marL="2286000" algn="l" defTabSz="914400" rtl="0" eaLnBrk="1" latinLnBrk="0" hangingPunct="1">
                        <a:defRPr sz="1800" kern="1200">
                          <a:solidFill>
                            <a:schemeClr val="tx1"/>
                          </a:solidFill>
                          <a:latin typeface="Times New Roman"/>
                          <a:ea typeface="宋体"/>
                        </a:defRPr>
                      </a:lvl6pPr>
                      <a:lvl7pPr marL="2743200" algn="l" defTabSz="914400" rtl="0" eaLnBrk="1" latinLnBrk="0" hangingPunct="1">
                        <a:defRPr sz="1800" kern="1200">
                          <a:solidFill>
                            <a:schemeClr val="tx1"/>
                          </a:solidFill>
                          <a:latin typeface="Times New Roman"/>
                          <a:ea typeface="宋体"/>
                        </a:defRPr>
                      </a:lvl7pPr>
                      <a:lvl8pPr marL="3200400" algn="l" defTabSz="914400" rtl="0" eaLnBrk="1" latinLnBrk="0" hangingPunct="1">
                        <a:defRPr sz="1800" kern="1200">
                          <a:solidFill>
                            <a:schemeClr val="tx1"/>
                          </a:solidFill>
                          <a:latin typeface="Times New Roman"/>
                          <a:ea typeface="宋体"/>
                        </a:defRPr>
                      </a:lvl8pPr>
                      <a:lvl9pPr marL="3657600" algn="l" defTabSz="914400" rtl="0" eaLnBrk="1" latinLnBrk="0" hangingPunct="1">
                        <a:defRPr sz="1800" kern="1200">
                          <a:solidFill>
                            <a:schemeClr val="tx1"/>
                          </a:solidFill>
                          <a:latin typeface="Times New Roman"/>
                          <a:ea typeface="宋体"/>
                        </a:defRPr>
                      </a:lvl9pPr>
                    </a:lstStyle>
                    <a:p>
                      <a:endParaRPr lang="zh-CN" altLang="en-US" sz="200" dirty="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99"/>
                    </a:solidFill>
                  </a:tcPr>
                </a:tc>
                <a:extLst>
                  <a:ext uri="{0D108BD9-81ED-4DB2-BD59-A6C34878D82A}">
                    <a16:rowId xmlns:a16="http://schemas.microsoft.com/office/drawing/2014/main" val="2684444467"/>
                  </a:ext>
                </a:extLst>
              </a:tr>
            </a:tbl>
          </a:graphicData>
        </a:graphic>
      </p:graphicFrame>
      <p:sp>
        <p:nvSpPr>
          <p:cNvPr id="86" name="矩形 85">
            <a:extLst>
              <a:ext uri="{FF2B5EF4-FFF2-40B4-BE49-F238E27FC236}">
                <a16:creationId xmlns:a16="http://schemas.microsoft.com/office/drawing/2014/main" id="{6024B4D9-7588-432E-8C4E-88B5AEE787E9}"/>
              </a:ext>
            </a:extLst>
          </p:cNvPr>
          <p:cNvSpPr/>
          <p:nvPr/>
        </p:nvSpPr>
        <p:spPr>
          <a:xfrm>
            <a:off x="1951113" y="1621205"/>
            <a:ext cx="923330" cy="276999"/>
          </a:xfrm>
          <a:prstGeom prst="rect">
            <a:avLst/>
          </a:prstGeom>
          <a:solidFill>
            <a:srgbClr val="FFFF99"/>
          </a:solidFill>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i="0" u="none" strike="noStrike" kern="0" cap="none" spc="0" normalizeH="0" baseline="0" noProof="0" dirty="0">
                <a:ln>
                  <a:noFill/>
                </a:ln>
                <a:solidFill>
                  <a:srgbClr val="000000"/>
                </a:solidFill>
                <a:effectLst/>
                <a:uLnTx/>
                <a:uFillTx/>
              </a:rPr>
              <a:t>寄存器组</a:t>
            </a:r>
          </a:p>
        </p:txBody>
      </p:sp>
      <p:sp>
        <p:nvSpPr>
          <p:cNvPr id="88" name="箭头: 左右 87">
            <a:extLst>
              <a:ext uri="{FF2B5EF4-FFF2-40B4-BE49-F238E27FC236}">
                <a16:creationId xmlns:a16="http://schemas.microsoft.com/office/drawing/2014/main" id="{F0976CAC-80F1-4CA0-A009-8A8B72103FAF}"/>
              </a:ext>
            </a:extLst>
          </p:cNvPr>
          <p:cNvSpPr/>
          <p:nvPr/>
        </p:nvSpPr>
        <p:spPr bwMode="auto">
          <a:xfrm>
            <a:off x="717549" y="3485818"/>
            <a:ext cx="7415079" cy="288032"/>
          </a:xfrm>
          <a:prstGeom prst="leftRightArrow">
            <a:avLst>
              <a:gd name="adj1" fmla="val 50000"/>
              <a:gd name="adj2" fmla="val 82728"/>
            </a:avLst>
          </a:prstGeom>
          <a:solidFill>
            <a:srgbClr val="61A1F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i="0" u="none" strike="noStrike" kern="0" cap="none" spc="0" normalizeH="0" baseline="0" noProof="0">
              <a:ln>
                <a:noFill/>
              </a:ln>
              <a:solidFill>
                <a:srgbClr val="000000"/>
              </a:solidFill>
              <a:effectLst/>
              <a:uLnTx/>
              <a:uFillTx/>
            </a:endParaRPr>
          </a:p>
        </p:txBody>
      </p:sp>
      <p:sp>
        <p:nvSpPr>
          <p:cNvPr id="89" name="箭头: 左右 88">
            <a:extLst>
              <a:ext uri="{FF2B5EF4-FFF2-40B4-BE49-F238E27FC236}">
                <a16:creationId xmlns:a16="http://schemas.microsoft.com/office/drawing/2014/main" id="{4E3B5096-8B33-4819-847B-C9A2758D8737}"/>
              </a:ext>
            </a:extLst>
          </p:cNvPr>
          <p:cNvSpPr/>
          <p:nvPr/>
        </p:nvSpPr>
        <p:spPr bwMode="auto">
          <a:xfrm rot="5400000">
            <a:off x="3885902" y="3289224"/>
            <a:ext cx="360040" cy="177414"/>
          </a:xfrm>
          <a:prstGeom prst="leftRightArrow">
            <a:avLst>
              <a:gd name="adj1" fmla="val 50000"/>
              <a:gd name="adj2" fmla="val 77359"/>
            </a:avLst>
          </a:prstGeom>
          <a:solidFill>
            <a:srgbClr val="61A1F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spcBef>
                <a:spcPts val="0"/>
              </a:spcBef>
              <a:spcAft>
                <a:spcPts val="0"/>
              </a:spcAft>
            </a:pPr>
            <a:endParaRPr lang="zh-CN" altLang="en-US" sz="2800" kern="0">
              <a:solidFill>
                <a:srgbClr val="000000"/>
              </a:solidFill>
            </a:endParaRPr>
          </a:p>
        </p:txBody>
      </p:sp>
      <p:sp>
        <p:nvSpPr>
          <p:cNvPr id="90" name="箭头: 左右 89">
            <a:extLst>
              <a:ext uri="{FF2B5EF4-FFF2-40B4-BE49-F238E27FC236}">
                <a16:creationId xmlns:a16="http://schemas.microsoft.com/office/drawing/2014/main" id="{9FA1F44C-0D1F-486F-B357-2562B9846540}"/>
              </a:ext>
            </a:extLst>
          </p:cNvPr>
          <p:cNvSpPr/>
          <p:nvPr/>
        </p:nvSpPr>
        <p:spPr bwMode="auto">
          <a:xfrm rot="5400000">
            <a:off x="1581838" y="3145145"/>
            <a:ext cx="648198" cy="177414"/>
          </a:xfrm>
          <a:prstGeom prst="leftRightArrow">
            <a:avLst>
              <a:gd name="adj1" fmla="val 50000"/>
              <a:gd name="adj2" fmla="val 77359"/>
            </a:avLst>
          </a:prstGeom>
          <a:solidFill>
            <a:srgbClr val="61A1F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spcBef>
                <a:spcPts val="0"/>
              </a:spcBef>
              <a:spcAft>
                <a:spcPts val="0"/>
              </a:spcAft>
            </a:pPr>
            <a:endParaRPr lang="zh-CN" altLang="en-US" sz="2800" kern="0">
              <a:solidFill>
                <a:srgbClr val="000000"/>
              </a:solidFill>
            </a:endParaRPr>
          </a:p>
        </p:txBody>
      </p:sp>
      <p:sp>
        <p:nvSpPr>
          <p:cNvPr id="91" name="箭头: 左右 90">
            <a:extLst>
              <a:ext uri="{FF2B5EF4-FFF2-40B4-BE49-F238E27FC236}">
                <a16:creationId xmlns:a16="http://schemas.microsoft.com/office/drawing/2014/main" id="{AB8F0E1A-7696-4E27-BE7E-88A512314F42}"/>
              </a:ext>
            </a:extLst>
          </p:cNvPr>
          <p:cNvSpPr/>
          <p:nvPr/>
        </p:nvSpPr>
        <p:spPr bwMode="auto">
          <a:xfrm rot="5400000">
            <a:off x="4217366" y="3793155"/>
            <a:ext cx="360040" cy="177414"/>
          </a:xfrm>
          <a:prstGeom prst="leftRightArrow">
            <a:avLst>
              <a:gd name="adj1" fmla="val 50000"/>
              <a:gd name="adj2" fmla="val 77359"/>
            </a:avLst>
          </a:prstGeom>
          <a:solidFill>
            <a:srgbClr val="61A1F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spcBef>
                <a:spcPts val="0"/>
              </a:spcBef>
              <a:spcAft>
                <a:spcPts val="0"/>
              </a:spcAft>
            </a:pPr>
            <a:endParaRPr lang="zh-CN" altLang="en-US" sz="2800" kern="0">
              <a:solidFill>
                <a:srgbClr val="000000"/>
              </a:solidFill>
            </a:endParaRPr>
          </a:p>
        </p:txBody>
      </p:sp>
      <p:sp>
        <p:nvSpPr>
          <p:cNvPr id="92" name="矩形 91">
            <a:extLst>
              <a:ext uri="{FF2B5EF4-FFF2-40B4-BE49-F238E27FC236}">
                <a16:creationId xmlns:a16="http://schemas.microsoft.com/office/drawing/2014/main" id="{DD748EEE-4CC4-48CF-BC7D-53AB800F620E}"/>
              </a:ext>
            </a:extLst>
          </p:cNvPr>
          <p:cNvSpPr/>
          <p:nvPr/>
        </p:nvSpPr>
        <p:spPr bwMode="auto">
          <a:xfrm>
            <a:off x="3906244" y="5941685"/>
            <a:ext cx="978246" cy="576064"/>
          </a:xfrm>
          <a:prstGeom prst="rect">
            <a:avLst/>
          </a:prstGeom>
          <a:solidFill>
            <a:schemeClr val="bg1">
              <a:lumMod val="85000"/>
            </a:schemeClr>
          </a:solidFill>
          <a:ln w="2857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i="0" u="none" strike="noStrike" kern="0" cap="none" spc="0" normalizeH="0" baseline="0" noProof="0" dirty="0">
                <a:ln>
                  <a:noFill/>
                </a:ln>
                <a:solidFill>
                  <a:srgbClr val="000000"/>
                </a:solidFill>
                <a:effectLst/>
                <a:uLnTx/>
                <a:uFillTx/>
              </a:rPr>
              <a:t>高速外设</a:t>
            </a:r>
          </a:p>
        </p:txBody>
      </p:sp>
      <p:sp>
        <p:nvSpPr>
          <p:cNvPr id="93" name="矩形 92">
            <a:extLst>
              <a:ext uri="{FF2B5EF4-FFF2-40B4-BE49-F238E27FC236}">
                <a16:creationId xmlns:a16="http://schemas.microsoft.com/office/drawing/2014/main" id="{2ECD1530-8DA5-4DCB-A6D1-23BAD0EBB51C}"/>
              </a:ext>
            </a:extLst>
          </p:cNvPr>
          <p:cNvSpPr/>
          <p:nvPr/>
        </p:nvSpPr>
        <p:spPr bwMode="auto">
          <a:xfrm>
            <a:off x="2270917" y="4061881"/>
            <a:ext cx="1169569" cy="581999"/>
          </a:xfrm>
          <a:prstGeom prst="rect">
            <a:avLst/>
          </a:prstGeom>
          <a:solidFill>
            <a:srgbClr val="FFCC99"/>
          </a:solidFill>
          <a:ln w="2857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i="0" u="none" strike="noStrike" kern="0" cap="none" spc="0" normalizeH="0" baseline="0" noProof="0" dirty="0">
                <a:ln>
                  <a:noFill/>
                </a:ln>
                <a:solidFill>
                  <a:srgbClr val="000000"/>
                </a:solidFill>
                <a:effectLst/>
                <a:uLnTx/>
                <a:uFillTx/>
              </a:rPr>
              <a:t>高速接口</a:t>
            </a:r>
            <a:r>
              <a:rPr kumimoji="0" lang="en-US" altLang="zh-CN" sz="1800" i="0" u="none" strike="noStrike" kern="0" cap="none" spc="0" normalizeH="0" baseline="0" noProof="0" dirty="0">
                <a:ln>
                  <a:noFill/>
                </a:ln>
                <a:solidFill>
                  <a:srgbClr val="000000"/>
                </a:solidFill>
                <a:effectLst/>
                <a:uLnTx/>
                <a:uFillTx/>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i="0" u="none" strike="noStrike" kern="0" cap="none" spc="0" normalizeH="0" baseline="0" noProof="0" dirty="0">
                <a:ln>
                  <a:noFill/>
                </a:ln>
                <a:solidFill>
                  <a:srgbClr val="000000"/>
                </a:solidFill>
                <a:effectLst/>
                <a:uLnTx/>
                <a:uFillTx/>
              </a:rPr>
              <a:t>总线桥</a:t>
            </a:r>
          </a:p>
        </p:txBody>
      </p:sp>
      <p:sp>
        <p:nvSpPr>
          <p:cNvPr id="94" name="箭头: 左右 93">
            <a:extLst>
              <a:ext uri="{FF2B5EF4-FFF2-40B4-BE49-F238E27FC236}">
                <a16:creationId xmlns:a16="http://schemas.microsoft.com/office/drawing/2014/main" id="{C5C93636-8C0A-4C9C-BB67-60D5AF70C838}"/>
              </a:ext>
            </a:extLst>
          </p:cNvPr>
          <p:cNvSpPr/>
          <p:nvPr/>
        </p:nvSpPr>
        <p:spPr bwMode="auto">
          <a:xfrm rot="5400000">
            <a:off x="2674995" y="3793155"/>
            <a:ext cx="360040" cy="177414"/>
          </a:xfrm>
          <a:prstGeom prst="leftRightArrow">
            <a:avLst>
              <a:gd name="adj1" fmla="val 50000"/>
              <a:gd name="adj2" fmla="val 77359"/>
            </a:avLst>
          </a:prstGeom>
          <a:solidFill>
            <a:srgbClr val="61A1F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spcBef>
                <a:spcPts val="0"/>
              </a:spcBef>
              <a:spcAft>
                <a:spcPts val="0"/>
              </a:spcAft>
            </a:pPr>
            <a:endParaRPr lang="zh-CN" altLang="en-US" sz="2800" kern="0">
              <a:solidFill>
                <a:srgbClr val="000000"/>
              </a:solidFill>
            </a:endParaRPr>
          </a:p>
        </p:txBody>
      </p:sp>
      <p:sp>
        <p:nvSpPr>
          <p:cNvPr id="95" name="矩形 94">
            <a:extLst>
              <a:ext uri="{FF2B5EF4-FFF2-40B4-BE49-F238E27FC236}">
                <a16:creationId xmlns:a16="http://schemas.microsoft.com/office/drawing/2014/main" id="{A2E910AA-E177-4012-9D4F-3AD3685F4346}"/>
              </a:ext>
            </a:extLst>
          </p:cNvPr>
          <p:cNvSpPr/>
          <p:nvPr/>
        </p:nvSpPr>
        <p:spPr bwMode="auto">
          <a:xfrm>
            <a:off x="1862535" y="5142002"/>
            <a:ext cx="1987643" cy="371618"/>
          </a:xfrm>
          <a:prstGeom prst="rect">
            <a:avLst/>
          </a:prstGeom>
          <a:solidFill>
            <a:srgbClr val="F9E0C7"/>
          </a:solidFill>
          <a:ln w="2857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i="0" u="none" strike="noStrike" kern="0" cap="none" spc="0" normalizeH="0" baseline="0" noProof="0" dirty="0">
                <a:ln>
                  <a:noFill/>
                </a:ln>
                <a:solidFill>
                  <a:srgbClr val="000000"/>
                </a:solidFill>
                <a:effectLst/>
                <a:uLnTx/>
                <a:uFillTx/>
              </a:rPr>
              <a:t>显卡</a:t>
            </a:r>
            <a:r>
              <a:rPr kumimoji="0" lang="en-US" altLang="zh-CN" sz="1800" i="0" u="none" strike="noStrike" kern="0" cap="none" spc="0" normalizeH="0" baseline="0" noProof="0" dirty="0">
                <a:ln>
                  <a:noFill/>
                </a:ln>
                <a:solidFill>
                  <a:srgbClr val="000000"/>
                </a:solidFill>
                <a:effectLst/>
                <a:uLnTx/>
                <a:uFillTx/>
              </a:rPr>
              <a:t>/</a:t>
            </a:r>
            <a:r>
              <a:rPr kumimoji="0" lang="zh-CN" altLang="en-US" sz="1800" i="0" u="none" strike="noStrike" kern="0" cap="none" spc="0" normalizeH="0" baseline="0" noProof="0" dirty="0">
                <a:ln>
                  <a:noFill/>
                </a:ln>
                <a:solidFill>
                  <a:srgbClr val="000000"/>
                </a:solidFill>
                <a:effectLst/>
                <a:uLnTx/>
                <a:uFillTx/>
              </a:rPr>
              <a:t>图形处理单元</a:t>
            </a:r>
          </a:p>
        </p:txBody>
      </p:sp>
      <p:sp>
        <p:nvSpPr>
          <p:cNvPr id="96" name="矩形 95">
            <a:extLst>
              <a:ext uri="{FF2B5EF4-FFF2-40B4-BE49-F238E27FC236}">
                <a16:creationId xmlns:a16="http://schemas.microsoft.com/office/drawing/2014/main" id="{A3A1D80A-9894-4A83-B55F-765D5C419F88}"/>
              </a:ext>
            </a:extLst>
          </p:cNvPr>
          <p:cNvSpPr/>
          <p:nvPr/>
        </p:nvSpPr>
        <p:spPr bwMode="auto">
          <a:xfrm>
            <a:off x="5398071" y="4061756"/>
            <a:ext cx="1224137" cy="582123"/>
          </a:xfrm>
          <a:prstGeom prst="rect">
            <a:avLst/>
          </a:prstGeom>
          <a:solidFill>
            <a:srgbClr val="CCECFF"/>
          </a:solidFill>
          <a:ln w="2857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i="0" u="none" strike="noStrike" kern="0" cap="none" spc="0" normalizeH="0" baseline="0" noProof="0" dirty="0">
                <a:ln>
                  <a:noFill/>
                </a:ln>
                <a:solidFill>
                  <a:srgbClr val="000000"/>
                </a:solidFill>
                <a:effectLst/>
                <a:uLnTx/>
                <a:uFillTx/>
              </a:rPr>
              <a:t>低速接口</a:t>
            </a:r>
            <a:r>
              <a:rPr kumimoji="0" lang="en-US" altLang="zh-CN" sz="1800" i="0" u="none" strike="noStrike" kern="0" cap="none" spc="0" normalizeH="0" baseline="0" noProof="0" dirty="0">
                <a:ln>
                  <a:noFill/>
                </a:ln>
                <a:solidFill>
                  <a:srgbClr val="000000"/>
                </a:solidFill>
                <a:effectLst/>
                <a:uLnTx/>
                <a:uFillTx/>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i="0" u="none" strike="noStrike" kern="0" cap="none" spc="0" normalizeH="0" baseline="0" noProof="0" dirty="0">
                <a:ln>
                  <a:noFill/>
                </a:ln>
                <a:solidFill>
                  <a:srgbClr val="000000"/>
                </a:solidFill>
                <a:effectLst/>
                <a:uLnTx/>
                <a:uFillTx/>
              </a:rPr>
              <a:t>总线桥</a:t>
            </a:r>
          </a:p>
        </p:txBody>
      </p:sp>
      <p:sp>
        <p:nvSpPr>
          <p:cNvPr id="97" name="箭头: 左右 96">
            <a:extLst>
              <a:ext uri="{FF2B5EF4-FFF2-40B4-BE49-F238E27FC236}">
                <a16:creationId xmlns:a16="http://schemas.microsoft.com/office/drawing/2014/main" id="{539CFF05-99F8-48E5-B574-F41DAC84A8D7}"/>
              </a:ext>
            </a:extLst>
          </p:cNvPr>
          <p:cNvSpPr/>
          <p:nvPr/>
        </p:nvSpPr>
        <p:spPr bwMode="auto">
          <a:xfrm rot="5400000">
            <a:off x="5830119" y="3793030"/>
            <a:ext cx="360040" cy="177414"/>
          </a:xfrm>
          <a:prstGeom prst="leftRightArrow">
            <a:avLst>
              <a:gd name="adj1" fmla="val 50000"/>
              <a:gd name="adj2" fmla="val 77359"/>
            </a:avLst>
          </a:prstGeom>
          <a:solidFill>
            <a:srgbClr val="61A1F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spcBef>
                <a:spcPts val="0"/>
              </a:spcBef>
              <a:spcAft>
                <a:spcPts val="0"/>
              </a:spcAft>
            </a:pPr>
            <a:endParaRPr lang="zh-CN" altLang="en-US" sz="2800" kern="0">
              <a:solidFill>
                <a:srgbClr val="000000"/>
              </a:solidFill>
            </a:endParaRPr>
          </a:p>
        </p:txBody>
      </p:sp>
      <p:sp>
        <p:nvSpPr>
          <p:cNvPr id="98" name="矩形 97">
            <a:extLst>
              <a:ext uri="{FF2B5EF4-FFF2-40B4-BE49-F238E27FC236}">
                <a16:creationId xmlns:a16="http://schemas.microsoft.com/office/drawing/2014/main" id="{9D33953B-77C3-4AE0-B71D-B03053C32CD9}"/>
              </a:ext>
            </a:extLst>
          </p:cNvPr>
          <p:cNvSpPr/>
          <p:nvPr/>
        </p:nvSpPr>
        <p:spPr bwMode="auto">
          <a:xfrm>
            <a:off x="5398070" y="5940386"/>
            <a:ext cx="1224137" cy="580472"/>
          </a:xfrm>
          <a:prstGeom prst="rect">
            <a:avLst/>
          </a:prstGeom>
          <a:solidFill>
            <a:schemeClr val="bg1">
              <a:lumMod val="85000"/>
            </a:schemeClr>
          </a:solidFill>
          <a:ln w="2857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800" i="0" u="none" strike="noStrike" kern="0" cap="none" spc="0" normalizeH="0" baseline="0" noProof="0" dirty="0">
                <a:ln>
                  <a:noFill/>
                </a:ln>
                <a:solidFill>
                  <a:srgbClr val="000000"/>
                </a:solidFill>
                <a:effectLst/>
                <a:uLnTx/>
                <a:uFillTx/>
              </a:rPr>
              <a:t>低速外设、</a:t>
            </a:r>
            <a:endParaRPr kumimoji="0" lang="en-US" altLang="zh-CN" sz="1800" i="0" u="none" strike="noStrike" kern="0" cap="none" spc="0" normalizeH="0" baseline="0" noProof="0" dirty="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i="0" u="none" strike="noStrike" kern="0" cap="none" spc="0" normalizeH="0" baseline="0" noProof="0" dirty="0">
                <a:ln>
                  <a:noFill/>
                </a:ln>
                <a:solidFill>
                  <a:srgbClr val="000000"/>
                </a:solidFill>
                <a:effectLst/>
                <a:uLnTx/>
                <a:uFillTx/>
              </a:rPr>
              <a:t>辅存</a:t>
            </a:r>
            <a:r>
              <a:rPr kumimoji="0" lang="en-US" altLang="zh-CN" sz="1800" i="0" u="none" strike="noStrike" kern="0" cap="none" spc="0" normalizeH="0" baseline="0" noProof="0" dirty="0">
                <a:ln>
                  <a:noFill/>
                </a:ln>
                <a:solidFill>
                  <a:srgbClr val="000000"/>
                </a:solidFill>
                <a:effectLst/>
                <a:uLnTx/>
                <a:uFillTx/>
              </a:rPr>
              <a:t>/</a:t>
            </a:r>
            <a:r>
              <a:rPr kumimoji="0" lang="zh-CN" altLang="en-US" sz="1800" i="0" u="none" strike="noStrike" kern="0" cap="none" spc="0" normalizeH="0" baseline="0" noProof="0" dirty="0">
                <a:ln>
                  <a:noFill/>
                </a:ln>
                <a:solidFill>
                  <a:srgbClr val="000000"/>
                </a:solidFill>
                <a:effectLst/>
                <a:uLnTx/>
                <a:uFillTx/>
              </a:rPr>
              <a:t>硬盘</a:t>
            </a:r>
          </a:p>
        </p:txBody>
      </p:sp>
      <p:sp>
        <p:nvSpPr>
          <p:cNvPr id="99" name="箭头: 左右 98">
            <a:extLst>
              <a:ext uri="{FF2B5EF4-FFF2-40B4-BE49-F238E27FC236}">
                <a16:creationId xmlns:a16="http://schemas.microsoft.com/office/drawing/2014/main" id="{165D42B5-B002-4CA2-98AF-8AA2E5C5E551}"/>
              </a:ext>
            </a:extLst>
          </p:cNvPr>
          <p:cNvSpPr/>
          <p:nvPr/>
        </p:nvSpPr>
        <p:spPr bwMode="auto">
          <a:xfrm rot="5400000">
            <a:off x="5842977" y="3289099"/>
            <a:ext cx="360040" cy="177414"/>
          </a:xfrm>
          <a:prstGeom prst="leftRightArrow">
            <a:avLst>
              <a:gd name="adj1" fmla="val 50000"/>
              <a:gd name="adj2" fmla="val 77359"/>
            </a:avLst>
          </a:prstGeom>
          <a:solidFill>
            <a:srgbClr val="61A1F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spcBef>
                <a:spcPts val="0"/>
              </a:spcBef>
              <a:spcAft>
                <a:spcPts val="0"/>
              </a:spcAft>
            </a:pPr>
            <a:endParaRPr lang="zh-CN" altLang="en-US" sz="2800" kern="0">
              <a:solidFill>
                <a:srgbClr val="000000"/>
              </a:solidFill>
            </a:endParaRPr>
          </a:p>
        </p:txBody>
      </p:sp>
      <p:sp>
        <p:nvSpPr>
          <p:cNvPr id="100" name="矩形 99">
            <a:extLst>
              <a:ext uri="{FF2B5EF4-FFF2-40B4-BE49-F238E27FC236}">
                <a16:creationId xmlns:a16="http://schemas.microsoft.com/office/drawing/2014/main" id="{CB80EA3A-4AD4-486D-B8B5-B4787A2C6C8B}"/>
              </a:ext>
            </a:extLst>
          </p:cNvPr>
          <p:cNvSpPr/>
          <p:nvPr/>
        </p:nvSpPr>
        <p:spPr bwMode="auto">
          <a:xfrm>
            <a:off x="5398069" y="2562943"/>
            <a:ext cx="1224138" cy="634718"/>
          </a:xfrm>
          <a:prstGeom prst="rect">
            <a:avLst/>
          </a:prstGeom>
          <a:solidFill>
            <a:srgbClr val="CCECFF"/>
          </a:solidFill>
          <a:ln w="2857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i="0" u="none" strike="noStrike" kern="0" cap="none" spc="0" normalizeH="0" baseline="0" noProof="0" dirty="0">
                <a:ln>
                  <a:noFill/>
                </a:ln>
                <a:solidFill>
                  <a:srgbClr val="000000"/>
                </a:solidFill>
                <a:effectLst/>
                <a:uLnTx/>
                <a:uFillTx/>
              </a:rPr>
              <a:t>慢速接口</a:t>
            </a:r>
            <a:r>
              <a:rPr kumimoji="0" lang="en-US" altLang="zh-CN" sz="1800" i="0" u="none" strike="noStrike" kern="0" cap="none" spc="0" normalizeH="0" baseline="0" noProof="0" dirty="0">
                <a:ln>
                  <a:noFill/>
                </a:ln>
                <a:solidFill>
                  <a:srgbClr val="000000"/>
                </a:solidFill>
                <a:effectLst/>
                <a:uLnTx/>
                <a:uFillTx/>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i="0" u="none" strike="noStrike" kern="0" cap="none" spc="0" normalizeH="0" baseline="0" noProof="0" dirty="0">
                <a:ln>
                  <a:noFill/>
                </a:ln>
                <a:solidFill>
                  <a:srgbClr val="000000"/>
                </a:solidFill>
                <a:effectLst/>
                <a:uLnTx/>
                <a:uFillTx/>
              </a:rPr>
              <a:t>总线桥</a:t>
            </a:r>
          </a:p>
        </p:txBody>
      </p:sp>
      <p:sp>
        <p:nvSpPr>
          <p:cNvPr id="101" name="矩形 100">
            <a:extLst>
              <a:ext uri="{FF2B5EF4-FFF2-40B4-BE49-F238E27FC236}">
                <a16:creationId xmlns:a16="http://schemas.microsoft.com/office/drawing/2014/main" id="{A83762D8-8979-4BF7-9209-E9F51DAC892F}"/>
              </a:ext>
            </a:extLst>
          </p:cNvPr>
          <p:cNvSpPr/>
          <p:nvPr/>
        </p:nvSpPr>
        <p:spPr bwMode="auto">
          <a:xfrm>
            <a:off x="5373684" y="1324036"/>
            <a:ext cx="1300910" cy="433590"/>
          </a:xfrm>
          <a:prstGeom prst="rect">
            <a:avLst/>
          </a:prstGeom>
          <a:solidFill>
            <a:srgbClr val="CCCCFF"/>
          </a:solidFill>
          <a:ln w="2857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i="0" u="none" strike="noStrike" kern="0" cap="none" spc="0" normalizeH="0" baseline="0" noProof="0" dirty="0">
                <a:ln>
                  <a:noFill/>
                </a:ln>
                <a:solidFill>
                  <a:srgbClr val="000000"/>
                </a:solidFill>
                <a:effectLst/>
                <a:uLnTx/>
                <a:uFillTx/>
              </a:rPr>
              <a:t>Super I/O</a:t>
            </a:r>
            <a:endParaRPr kumimoji="0" lang="zh-CN" altLang="en-US" sz="1800" i="0" u="none" strike="noStrike" kern="0" cap="none" spc="0" normalizeH="0" baseline="0" noProof="0" dirty="0">
              <a:ln>
                <a:noFill/>
              </a:ln>
              <a:solidFill>
                <a:srgbClr val="000000"/>
              </a:solidFill>
              <a:effectLst/>
              <a:uLnTx/>
              <a:uFillTx/>
            </a:endParaRPr>
          </a:p>
        </p:txBody>
      </p:sp>
      <p:sp>
        <p:nvSpPr>
          <p:cNvPr id="102" name="矩形 101">
            <a:extLst>
              <a:ext uri="{FF2B5EF4-FFF2-40B4-BE49-F238E27FC236}">
                <a16:creationId xmlns:a16="http://schemas.microsoft.com/office/drawing/2014/main" id="{D8AF870A-53CB-4AFE-A863-835F0041BFFB}"/>
              </a:ext>
            </a:extLst>
          </p:cNvPr>
          <p:cNvSpPr/>
          <p:nvPr/>
        </p:nvSpPr>
        <p:spPr bwMode="auto">
          <a:xfrm>
            <a:off x="6910237" y="4061756"/>
            <a:ext cx="1224137" cy="582123"/>
          </a:xfrm>
          <a:prstGeom prst="rect">
            <a:avLst/>
          </a:prstGeom>
          <a:solidFill>
            <a:srgbClr val="CCECFF"/>
          </a:solidFill>
          <a:ln w="2857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i="0" u="none" strike="noStrike" kern="0" cap="none" spc="0" normalizeH="0" baseline="0" noProof="0" dirty="0">
                <a:ln>
                  <a:noFill/>
                </a:ln>
                <a:solidFill>
                  <a:srgbClr val="000000"/>
                </a:solidFill>
                <a:effectLst/>
                <a:uLnTx/>
                <a:uFillTx/>
              </a:rPr>
              <a:t>低速接口</a:t>
            </a:r>
            <a:r>
              <a:rPr kumimoji="0" lang="en-US" altLang="zh-CN" sz="1800" i="0" u="none" strike="noStrike" kern="0" cap="none" spc="0" normalizeH="0" baseline="0" noProof="0" dirty="0">
                <a:ln>
                  <a:noFill/>
                </a:ln>
                <a:solidFill>
                  <a:srgbClr val="000000"/>
                </a:solidFill>
                <a:effectLst/>
                <a:uLnTx/>
                <a:uFillTx/>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i="0" u="none" strike="noStrike" kern="0" cap="none" spc="0" normalizeH="0" baseline="0" noProof="0" dirty="0">
                <a:ln>
                  <a:noFill/>
                </a:ln>
                <a:solidFill>
                  <a:srgbClr val="000000"/>
                </a:solidFill>
                <a:effectLst/>
                <a:uLnTx/>
                <a:uFillTx/>
              </a:rPr>
              <a:t>总线桥</a:t>
            </a:r>
          </a:p>
        </p:txBody>
      </p:sp>
      <p:sp>
        <p:nvSpPr>
          <p:cNvPr id="103" name="箭头: 左右 102">
            <a:extLst>
              <a:ext uri="{FF2B5EF4-FFF2-40B4-BE49-F238E27FC236}">
                <a16:creationId xmlns:a16="http://schemas.microsoft.com/office/drawing/2014/main" id="{B8FCDDF6-AB87-46E9-BDC7-69E5484E3598}"/>
              </a:ext>
            </a:extLst>
          </p:cNvPr>
          <p:cNvSpPr/>
          <p:nvPr/>
        </p:nvSpPr>
        <p:spPr bwMode="auto">
          <a:xfrm rot="5400000">
            <a:off x="7342285" y="3793030"/>
            <a:ext cx="360040" cy="177414"/>
          </a:xfrm>
          <a:prstGeom prst="leftRightArrow">
            <a:avLst>
              <a:gd name="adj1" fmla="val 50000"/>
              <a:gd name="adj2" fmla="val 77359"/>
            </a:avLst>
          </a:prstGeom>
          <a:solidFill>
            <a:srgbClr val="61A1F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spcBef>
                <a:spcPts val="0"/>
              </a:spcBef>
              <a:spcAft>
                <a:spcPts val="0"/>
              </a:spcAft>
            </a:pPr>
            <a:endParaRPr lang="zh-CN" altLang="en-US" sz="2800" kern="0">
              <a:solidFill>
                <a:srgbClr val="000000"/>
              </a:solidFill>
            </a:endParaRPr>
          </a:p>
        </p:txBody>
      </p:sp>
      <p:sp>
        <p:nvSpPr>
          <p:cNvPr id="104" name="矩形 103">
            <a:extLst>
              <a:ext uri="{FF2B5EF4-FFF2-40B4-BE49-F238E27FC236}">
                <a16:creationId xmlns:a16="http://schemas.microsoft.com/office/drawing/2014/main" id="{A30124DC-ED8B-45CF-BB20-32BF687AF0E9}"/>
              </a:ext>
            </a:extLst>
          </p:cNvPr>
          <p:cNvSpPr/>
          <p:nvPr/>
        </p:nvSpPr>
        <p:spPr bwMode="auto">
          <a:xfrm>
            <a:off x="6910236" y="5940386"/>
            <a:ext cx="1224137" cy="580471"/>
          </a:xfrm>
          <a:prstGeom prst="rect">
            <a:avLst/>
          </a:prstGeom>
          <a:solidFill>
            <a:schemeClr val="bg1">
              <a:lumMod val="85000"/>
            </a:schemeClr>
          </a:solidFill>
          <a:ln w="2857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800" i="0" u="none" strike="noStrike" kern="0" cap="none" spc="0" normalizeH="0" baseline="0" noProof="0" dirty="0">
                <a:ln>
                  <a:noFill/>
                </a:ln>
                <a:solidFill>
                  <a:srgbClr val="000000"/>
                </a:solidFill>
                <a:effectLst/>
                <a:uLnTx/>
                <a:uFillTx/>
              </a:rPr>
              <a:t>低速外设、</a:t>
            </a:r>
            <a:endParaRPr kumimoji="0" lang="en-US" altLang="zh-CN" sz="1800" i="0" u="none" strike="noStrike" kern="0" cap="none" spc="0" normalizeH="0" baseline="0" noProof="0" dirty="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i="0" u="none" strike="noStrike" kern="0" cap="none" spc="0" normalizeH="0" baseline="0" noProof="0" dirty="0">
                <a:ln>
                  <a:noFill/>
                </a:ln>
                <a:solidFill>
                  <a:srgbClr val="000000"/>
                </a:solidFill>
                <a:effectLst/>
                <a:uLnTx/>
                <a:uFillTx/>
              </a:rPr>
              <a:t>USB</a:t>
            </a:r>
            <a:r>
              <a:rPr kumimoji="0" lang="zh-CN" altLang="en-US" sz="1800" i="0" u="none" strike="noStrike" kern="0" cap="none" spc="0" normalizeH="0" baseline="0" noProof="0" dirty="0">
                <a:ln>
                  <a:noFill/>
                </a:ln>
                <a:solidFill>
                  <a:srgbClr val="000000"/>
                </a:solidFill>
                <a:effectLst/>
                <a:uLnTx/>
                <a:uFillTx/>
              </a:rPr>
              <a:t>设备</a:t>
            </a:r>
          </a:p>
        </p:txBody>
      </p:sp>
      <p:cxnSp>
        <p:nvCxnSpPr>
          <p:cNvPr id="105" name="直接连接符 104">
            <a:extLst>
              <a:ext uri="{FF2B5EF4-FFF2-40B4-BE49-F238E27FC236}">
                <a16:creationId xmlns:a16="http://schemas.microsoft.com/office/drawing/2014/main" id="{1A74352A-1112-4E8B-BC2B-4412113F7AF5}"/>
              </a:ext>
            </a:extLst>
          </p:cNvPr>
          <p:cNvCxnSpPr>
            <a:cxnSpLocks/>
          </p:cNvCxnSpPr>
          <p:nvPr/>
        </p:nvCxnSpPr>
        <p:spPr bwMode="auto">
          <a:xfrm>
            <a:off x="3309838" y="2584014"/>
            <a:ext cx="1800200" cy="0"/>
          </a:xfrm>
          <a:prstGeom prst="line">
            <a:avLst/>
          </a:prstGeom>
          <a:solidFill>
            <a:srgbClr val="9999FF"/>
          </a:solidFill>
          <a:ln w="19050" cap="rnd" cmpd="sng" algn="ctr">
            <a:solidFill>
              <a:srgbClr val="FF0000"/>
            </a:solidFill>
            <a:prstDash val="sysDash"/>
            <a:round/>
            <a:headEnd type="none" w="med" len="med"/>
            <a:tailEnd type="none" w="med" len="med"/>
          </a:ln>
          <a:effectLst/>
        </p:spPr>
      </p:cxnSp>
      <p:cxnSp>
        <p:nvCxnSpPr>
          <p:cNvPr id="106" name="直接连接符 105">
            <a:extLst>
              <a:ext uri="{FF2B5EF4-FFF2-40B4-BE49-F238E27FC236}">
                <a16:creationId xmlns:a16="http://schemas.microsoft.com/office/drawing/2014/main" id="{E0F59870-C097-4F1A-A8C0-927FA223308F}"/>
              </a:ext>
            </a:extLst>
          </p:cNvPr>
          <p:cNvCxnSpPr>
            <a:cxnSpLocks/>
          </p:cNvCxnSpPr>
          <p:nvPr/>
        </p:nvCxnSpPr>
        <p:spPr bwMode="auto">
          <a:xfrm>
            <a:off x="5110038" y="2584014"/>
            <a:ext cx="0" cy="2273597"/>
          </a:xfrm>
          <a:prstGeom prst="line">
            <a:avLst/>
          </a:prstGeom>
          <a:solidFill>
            <a:srgbClr val="9999FF"/>
          </a:solidFill>
          <a:ln w="19050" cap="rnd" cmpd="sng" algn="ctr">
            <a:solidFill>
              <a:srgbClr val="FF0000"/>
            </a:solidFill>
            <a:prstDash val="sysDash"/>
            <a:round/>
            <a:headEnd type="none" w="med" len="med"/>
            <a:tailEnd type="none" w="med" len="med"/>
          </a:ln>
          <a:effectLst/>
        </p:spPr>
      </p:cxnSp>
      <p:cxnSp>
        <p:nvCxnSpPr>
          <p:cNvPr id="107" name="直接连接符 106">
            <a:extLst>
              <a:ext uri="{FF2B5EF4-FFF2-40B4-BE49-F238E27FC236}">
                <a16:creationId xmlns:a16="http://schemas.microsoft.com/office/drawing/2014/main" id="{115E7B2C-F4E7-47F5-B7BF-C4729108DF04}"/>
              </a:ext>
            </a:extLst>
          </p:cNvPr>
          <p:cNvCxnSpPr>
            <a:cxnSpLocks/>
          </p:cNvCxnSpPr>
          <p:nvPr/>
        </p:nvCxnSpPr>
        <p:spPr bwMode="auto">
          <a:xfrm flipH="1">
            <a:off x="2157710" y="4857611"/>
            <a:ext cx="2952328" cy="0"/>
          </a:xfrm>
          <a:prstGeom prst="line">
            <a:avLst/>
          </a:prstGeom>
          <a:solidFill>
            <a:srgbClr val="9999FF"/>
          </a:solidFill>
          <a:ln w="19050" cap="rnd" cmpd="sng" algn="ctr">
            <a:solidFill>
              <a:srgbClr val="FF0000"/>
            </a:solidFill>
            <a:prstDash val="sysDash"/>
            <a:round/>
            <a:headEnd type="none" w="med" len="med"/>
            <a:tailEnd type="none" w="med" len="med"/>
          </a:ln>
          <a:effectLst/>
        </p:spPr>
      </p:cxnSp>
      <p:cxnSp>
        <p:nvCxnSpPr>
          <p:cNvPr id="108" name="直接连接符 107">
            <a:extLst>
              <a:ext uri="{FF2B5EF4-FFF2-40B4-BE49-F238E27FC236}">
                <a16:creationId xmlns:a16="http://schemas.microsoft.com/office/drawing/2014/main" id="{68D33EF4-3705-451B-BC28-DC23AD2F75B8}"/>
              </a:ext>
            </a:extLst>
          </p:cNvPr>
          <p:cNvCxnSpPr>
            <a:cxnSpLocks/>
          </p:cNvCxnSpPr>
          <p:nvPr/>
        </p:nvCxnSpPr>
        <p:spPr bwMode="auto">
          <a:xfrm flipV="1">
            <a:off x="2157710" y="3130992"/>
            <a:ext cx="0" cy="1726620"/>
          </a:xfrm>
          <a:prstGeom prst="line">
            <a:avLst/>
          </a:prstGeom>
          <a:solidFill>
            <a:srgbClr val="9999FF"/>
          </a:solidFill>
          <a:ln w="19050" cap="rnd" cmpd="sng" algn="ctr">
            <a:solidFill>
              <a:srgbClr val="FF0000"/>
            </a:solidFill>
            <a:prstDash val="sysDash"/>
            <a:round/>
            <a:headEnd type="none" w="med" len="med"/>
            <a:tailEnd type="none" w="med" len="med"/>
          </a:ln>
          <a:effectLst/>
        </p:spPr>
      </p:cxnSp>
      <p:cxnSp>
        <p:nvCxnSpPr>
          <p:cNvPr id="109" name="直接连接符 108">
            <a:extLst>
              <a:ext uri="{FF2B5EF4-FFF2-40B4-BE49-F238E27FC236}">
                <a16:creationId xmlns:a16="http://schemas.microsoft.com/office/drawing/2014/main" id="{0AD907D4-D961-4753-A16C-6E07E435AD8E}"/>
              </a:ext>
            </a:extLst>
          </p:cNvPr>
          <p:cNvCxnSpPr>
            <a:cxnSpLocks/>
          </p:cNvCxnSpPr>
          <p:nvPr/>
        </p:nvCxnSpPr>
        <p:spPr bwMode="auto">
          <a:xfrm>
            <a:off x="2157710" y="3130992"/>
            <a:ext cx="1152128" cy="0"/>
          </a:xfrm>
          <a:prstGeom prst="line">
            <a:avLst/>
          </a:prstGeom>
          <a:solidFill>
            <a:srgbClr val="9999FF"/>
          </a:solidFill>
          <a:ln w="19050" cap="rnd" cmpd="sng" algn="ctr">
            <a:solidFill>
              <a:srgbClr val="FF0000"/>
            </a:solidFill>
            <a:prstDash val="sysDash"/>
            <a:round/>
            <a:headEnd type="none" w="med" len="med"/>
            <a:tailEnd type="none" w="med" len="med"/>
          </a:ln>
          <a:effectLst/>
        </p:spPr>
      </p:cxnSp>
      <p:cxnSp>
        <p:nvCxnSpPr>
          <p:cNvPr id="110" name="直接连接符 109">
            <a:extLst>
              <a:ext uri="{FF2B5EF4-FFF2-40B4-BE49-F238E27FC236}">
                <a16:creationId xmlns:a16="http://schemas.microsoft.com/office/drawing/2014/main" id="{488B0F5F-7456-4AF0-9C1E-7490924B8954}"/>
              </a:ext>
            </a:extLst>
          </p:cNvPr>
          <p:cNvCxnSpPr>
            <a:cxnSpLocks/>
          </p:cNvCxnSpPr>
          <p:nvPr/>
        </p:nvCxnSpPr>
        <p:spPr bwMode="auto">
          <a:xfrm flipV="1">
            <a:off x="3309838" y="2584014"/>
            <a:ext cx="0" cy="546978"/>
          </a:xfrm>
          <a:prstGeom prst="line">
            <a:avLst/>
          </a:prstGeom>
          <a:solidFill>
            <a:srgbClr val="9999FF"/>
          </a:solidFill>
          <a:ln w="19050" cap="rnd" cmpd="sng" algn="ctr">
            <a:solidFill>
              <a:srgbClr val="FF0000"/>
            </a:solidFill>
            <a:prstDash val="sysDash"/>
            <a:round/>
            <a:headEnd type="none" w="med" len="med"/>
            <a:tailEnd type="none" w="med" len="med"/>
          </a:ln>
          <a:effectLst/>
        </p:spPr>
      </p:cxnSp>
      <p:sp>
        <p:nvSpPr>
          <p:cNvPr id="111" name="矩形 110">
            <a:extLst>
              <a:ext uri="{FF2B5EF4-FFF2-40B4-BE49-F238E27FC236}">
                <a16:creationId xmlns:a16="http://schemas.microsoft.com/office/drawing/2014/main" id="{5DADA16B-DDEF-4490-A590-53A193C4DCA4}"/>
              </a:ext>
            </a:extLst>
          </p:cNvPr>
          <p:cNvSpPr/>
          <p:nvPr/>
        </p:nvSpPr>
        <p:spPr bwMode="auto">
          <a:xfrm>
            <a:off x="5254051" y="1965838"/>
            <a:ext cx="3014019" cy="2891773"/>
          </a:xfrm>
          <a:prstGeom prst="rect">
            <a:avLst/>
          </a:prstGeom>
          <a:noFill/>
          <a:ln w="19050" cap="rnd" cmpd="sng" algn="ctr">
            <a:solidFill>
              <a:srgbClr val="FF0000"/>
            </a:solidFill>
            <a:prstDash val="sys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i="0" u="none" strike="noStrike" kern="0" cap="none" spc="0" normalizeH="0" baseline="0" noProof="0">
              <a:ln>
                <a:noFill/>
              </a:ln>
              <a:solidFill>
                <a:srgbClr val="000000"/>
              </a:solidFill>
              <a:effectLst/>
              <a:uLnTx/>
              <a:uFillTx/>
            </a:endParaRPr>
          </a:p>
        </p:txBody>
      </p:sp>
      <p:sp>
        <p:nvSpPr>
          <p:cNvPr id="112" name="矩形 111">
            <a:extLst>
              <a:ext uri="{FF2B5EF4-FFF2-40B4-BE49-F238E27FC236}">
                <a16:creationId xmlns:a16="http://schemas.microsoft.com/office/drawing/2014/main" id="{BD318B3F-6214-40E3-AC69-9DFFB49B1767}"/>
              </a:ext>
            </a:extLst>
          </p:cNvPr>
          <p:cNvSpPr/>
          <p:nvPr/>
        </p:nvSpPr>
        <p:spPr>
          <a:xfrm>
            <a:off x="717550" y="2900462"/>
            <a:ext cx="923330" cy="369332"/>
          </a:xfrm>
          <a:prstGeom prst="rect">
            <a:avLst/>
          </a:prstGeom>
        </p:spPr>
        <p:txBody>
          <a:bodyPr wrap="none" lIns="0" rIns="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800" i="0" u="none" strike="noStrike" kern="0" cap="none" spc="0" normalizeH="0" baseline="0" noProof="0" dirty="0">
                <a:ln>
                  <a:noFill/>
                </a:ln>
                <a:solidFill>
                  <a:srgbClr val="0000FF"/>
                </a:solidFill>
                <a:effectLst/>
                <a:uLnTx/>
                <a:uFillTx/>
              </a:rPr>
              <a:t>微处理器</a:t>
            </a:r>
            <a:endParaRPr kumimoji="0" lang="zh-CN" altLang="en-US" sz="1800" i="0" u="none" strike="noStrike" kern="0" cap="none" spc="0" normalizeH="0" baseline="0" noProof="0" dirty="0">
              <a:ln>
                <a:noFill/>
              </a:ln>
              <a:solidFill>
                <a:srgbClr val="0000FF"/>
              </a:solidFill>
              <a:effectLst/>
              <a:uLnTx/>
              <a:uFillTx/>
              <a:latin typeface="Times New Roman"/>
              <a:ea typeface="宋体"/>
            </a:endParaRPr>
          </a:p>
        </p:txBody>
      </p:sp>
      <p:sp>
        <p:nvSpPr>
          <p:cNvPr id="113" name="矩形 112">
            <a:extLst>
              <a:ext uri="{FF2B5EF4-FFF2-40B4-BE49-F238E27FC236}">
                <a16:creationId xmlns:a16="http://schemas.microsoft.com/office/drawing/2014/main" id="{8241DD17-C599-4D91-888E-C64FDD65BFE7}"/>
              </a:ext>
            </a:extLst>
          </p:cNvPr>
          <p:cNvSpPr/>
          <p:nvPr/>
        </p:nvSpPr>
        <p:spPr>
          <a:xfrm>
            <a:off x="2121219" y="3046795"/>
            <a:ext cx="444352" cy="523220"/>
          </a:xfrm>
          <a:prstGeom prst="rect">
            <a:avLst/>
          </a:prstGeom>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2800" i="0" u="none" strike="noStrike" kern="0" cap="none" spc="0" normalizeH="0" baseline="0" noProof="0" dirty="0">
                <a:ln>
                  <a:noFill/>
                </a:ln>
                <a:solidFill>
                  <a:srgbClr val="FF0000"/>
                </a:solidFill>
                <a:effectLst/>
                <a:uLnTx/>
                <a:uFillTx/>
              </a:rPr>
              <a:t>A</a:t>
            </a:r>
            <a:endParaRPr kumimoji="0" lang="zh-CN" altLang="en-US" sz="2800" i="0" u="none" strike="noStrike" kern="0" cap="none" spc="0" normalizeH="0" baseline="0" noProof="0" dirty="0">
              <a:ln>
                <a:noFill/>
              </a:ln>
              <a:solidFill>
                <a:srgbClr val="FF0000"/>
              </a:solidFill>
              <a:effectLst/>
              <a:uLnTx/>
              <a:uFillTx/>
              <a:latin typeface="Times New Roman"/>
              <a:ea typeface="宋体"/>
            </a:endParaRPr>
          </a:p>
        </p:txBody>
      </p:sp>
      <p:sp>
        <p:nvSpPr>
          <p:cNvPr id="114" name="矩形 113">
            <a:extLst>
              <a:ext uri="{FF2B5EF4-FFF2-40B4-BE49-F238E27FC236}">
                <a16:creationId xmlns:a16="http://schemas.microsoft.com/office/drawing/2014/main" id="{16A71B77-70F4-4534-AF95-5D73F861AF7D}"/>
              </a:ext>
            </a:extLst>
          </p:cNvPr>
          <p:cNvSpPr/>
          <p:nvPr/>
        </p:nvSpPr>
        <p:spPr>
          <a:xfrm>
            <a:off x="5241772" y="1901642"/>
            <a:ext cx="423514" cy="523220"/>
          </a:xfrm>
          <a:prstGeom prst="rect">
            <a:avLst/>
          </a:prstGeom>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2800" i="0" u="none" strike="noStrike" kern="0" cap="none" spc="0" normalizeH="0" baseline="0" noProof="0" dirty="0">
                <a:ln>
                  <a:noFill/>
                </a:ln>
                <a:solidFill>
                  <a:srgbClr val="FF0000"/>
                </a:solidFill>
                <a:effectLst/>
                <a:uLnTx/>
                <a:uFillTx/>
              </a:rPr>
              <a:t>B</a:t>
            </a:r>
            <a:endParaRPr kumimoji="0" lang="zh-CN" altLang="en-US" sz="2800" i="0" u="none" strike="noStrike" kern="0" cap="none" spc="0" normalizeH="0" baseline="0" noProof="0" dirty="0">
              <a:ln>
                <a:noFill/>
              </a:ln>
              <a:solidFill>
                <a:srgbClr val="FF0000"/>
              </a:solidFill>
              <a:effectLst/>
              <a:uLnTx/>
              <a:uFillTx/>
              <a:latin typeface="Times New Roman"/>
              <a:ea typeface="宋体"/>
            </a:endParaRPr>
          </a:p>
        </p:txBody>
      </p:sp>
      <p:sp>
        <p:nvSpPr>
          <p:cNvPr id="115" name="矩形 114">
            <a:extLst>
              <a:ext uri="{FF2B5EF4-FFF2-40B4-BE49-F238E27FC236}">
                <a16:creationId xmlns:a16="http://schemas.microsoft.com/office/drawing/2014/main" id="{0582FED6-8C6A-4021-96C1-0708C86A34DC}"/>
              </a:ext>
            </a:extLst>
          </p:cNvPr>
          <p:cNvSpPr/>
          <p:nvPr/>
        </p:nvSpPr>
        <p:spPr>
          <a:xfrm>
            <a:off x="995272" y="3695524"/>
            <a:ext cx="923330" cy="369332"/>
          </a:xfrm>
          <a:prstGeom prst="rect">
            <a:avLst/>
          </a:prstGeom>
        </p:spPr>
        <p:txBody>
          <a:bodyPr wrap="none" lIns="0" rIns="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800" i="0" u="none" strike="noStrike" kern="0" cap="none" spc="0" normalizeH="0" baseline="0" noProof="0" dirty="0">
                <a:ln>
                  <a:noFill/>
                </a:ln>
                <a:solidFill>
                  <a:srgbClr val="0000FF"/>
                </a:solidFill>
                <a:effectLst/>
                <a:uLnTx/>
                <a:uFillTx/>
              </a:rPr>
              <a:t>系统总线</a:t>
            </a:r>
            <a:endParaRPr kumimoji="0" lang="zh-CN" altLang="en-US" sz="1800" i="0" u="none" strike="noStrike" kern="0" cap="none" spc="0" normalizeH="0" baseline="0" noProof="0" dirty="0">
              <a:ln>
                <a:noFill/>
              </a:ln>
              <a:solidFill>
                <a:srgbClr val="0000FF"/>
              </a:solidFill>
              <a:effectLst/>
              <a:uLnTx/>
              <a:uFillTx/>
              <a:latin typeface="Times New Roman"/>
              <a:ea typeface="宋体"/>
            </a:endParaRPr>
          </a:p>
        </p:txBody>
      </p:sp>
      <p:sp>
        <p:nvSpPr>
          <p:cNvPr id="116" name="矩形 115">
            <a:extLst>
              <a:ext uri="{FF2B5EF4-FFF2-40B4-BE49-F238E27FC236}">
                <a16:creationId xmlns:a16="http://schemas.microsoft.com/office/drawing/2014/main" id="{F8A17BFB-0EAE-4A21-A23A-E0639796B76C}"/>
              </a:ext>
            </a:extLst>
          </p:cNvPr>
          <p:cNvSpPr/>
          <p:nvPr/>
        </p:nvSpPr>
        <p:spPr>
          <a:xfrm>
            <a:off x="696438" y="5077589"/>
            <a:ext cx="444352" cy="523220"/>
          </a:xfrm>
          <a:prstGeom prst="rect">
            <a:avLst/>
          </a:prstGeom>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2800" i="0" u="none" strike="noStrike" kern="0" cap="none" spc="0" normalizeH="0" baseline="0" noProof="0" dirty="0">
                <a:ln>
                  <a:noFill/>
                </a:ln>
                <a:solidFill>
                  <a:srgbClr val="FF0000"/>
                </a:solidFill>
                <a:effectLst/>
                <a:uLnTx/>
                <a:uFillTx/>
              </a:rPr>
              <a:t>C</a:t>
            </a:r>
            <a:endParaRPr kumimoji="0" lang="zh-CN" altLang="en-US" sz="2800" i="0" u="none" strike="noStrike" kern="0" cap="none" spc="0" normalizeH="0" baseline="0" noProof="0" dirty="0">
              <a:ln>
                <a:noFill/>
              </a:ln>
              <a:solidFill>
                <a:srgbClr val="FF0000"/>
              </a:solidFill>
              <a:effectLst/>
              <a:uLnTx/>
              <a:uFillTx/>
              <a:latin typeface="Times New Roman"/>
              <a:ea typeface="宋体"/>
            </a:endParaRPr>
          </a:p>
        </p:txBody>
      </p:sp>
      <p:sp>
        <p:nvSpPr>
          <p:cNvPr id="117" name="矩形 116">
            <a:extLst>
              <a:ext uri="{FF2B5EF4-FFF2-40B4-BE49-F238E27FC236}">
                <a16:creationId xmlns:a16="http://schemas.microsoft.com/office/drawing/2014/main" id="{53250C7D-DC86-4059-A32D-979B3989BA38}"/>
              </a:ext>
            </a:extLst>
          </p:cNvPr>
          <p:cNvSpPr/>
          <p:nvPr/>
        </p:nvSpPr>
        <p:spPr bwMode="auto">
          <a:xfrm>
            <a:off x="6759575" y="2520840"/>
            <a:ext cx="1374800" cy="676696"/>
          </a:xfrm>
          <a:prstGeom prst="rect">
            <a:avLst/>
          </a:prstGeom>
          <a:solidFill>
            <a:srgbClr val="CCFF99"/>
          </a:solidFill>
          <a:ln w="2857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i="0" u="none" strike="noStrike" kern="0" cap="none" spc="0" normalizeH="0" baseline="0" noProof="0" dirty="0">
                <a:ln>
                  <a:noFill/>
                </a:ln>
                <a:solidFill>
                  <a:srgbClr val="000000"/>
                </a:solidFill>
                <a:effectLst/>
                <a:uLnTx/>
                <a:uFillTx/>
              </a:rPr>
              <a:t>中断控制器</a:t>
            </a:r>
            <a:endParaRPr kumimoji="0" lang="en-US" altLang="zh-CN" sz="1800" i="0" u="none" strike="noStrike" kern="0" cap="none" spc="0" normalizeH="0" baseline="0" noProof="0" dirty="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i="0" u="none" strike="noStrike" kern="0" cap="none" spc="0" normalizeH="0" baseline="0" noProof="0" dirty="0">
                <a:ln>
                  <a:noFill/>
                </a:ln>
                <a:solidFill>
                  <a:srgbClr val="000000"/>
                </a:solidFill>
                <a:effectLst/>
                <a:uLnTx/>
                <a:uFillTx/>
              </a:rPr>
              <a:t>DMA</a:t>
            </a:r>
            <a:r>
              <a:rPr kumimoji="0" lang="zh-CN" altLang="en-US" sz="1800" i="0" u="none" strike="noStrike" kern="0" cap="none" spc="0" normalizeH="0" baseline="0" noProof="0" dirty="0">
                <a:ln>
                  <a:noFill/>
                </a:ln>
                <a:solidFill>
                  <a:srgbClr val="000000"/>
                </a:solidFill>
                <a:effectLst/>
                <a:uLnTx/>
                <a:uFillTx/>
              </a:rPr>
              <a:t>控制器</a:t>
            </a:r>
          </a:p>
        </p:txBody>
      </p:sp>
      <p:sp>
        <p:nvSpPr>
          <p:cNvPr id="118" name="箭头: 左右 117">
            <a:extLst>
              <a:ext uri="{FF2B5EF4-FFF2-40B4-BE49-F238E27FC236}">
                <a16:creationId xmlns:a16="http://schemas.microsoft.com/office/drawing/2014/main" id="{EAE76455-9242-4567-99DF-98685525EAE3}"/>
              </a:ext>
            </a:extLst>
          </p:cNvPr>
          <p:cNvSpPr/>
          <p:nvPr/>
        </p:nvSpPr>
        <p:spPr bwMode="auto">
          <a:xfrm rot="5400000">
            <a:off x="7265259" y="3289099"/>
            <a:ext cx="360040" cy="177414"/>
          </a:xfrm>
          <a:prstGeom prst="leftRightArrow">
            <a:avLst>
              <a:gd name="adj1" fmla="val 50000"/>
              <a:gd name="adj2" fmla="val 77359"/>
            </a:avLst>
          </a:prstGeom>
          <a:solidFill>
            <a:srgbClr val="61A1F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spcBef>
                <a:spcPts val="0"/>
              </a:spcBef>
              <a:spcAft>
                <a:spcPts val="0"/>
              </a:spcAft>
            </a:pPr>
            <a:endParaRPr lang="zh-CN" altLang="en-US" sz="2800" kern="0">
              <a:solidFill>
                <a:srgbClr val="000000"/>
              </a:solidFill>
            </a:endParaRPr>
          </a:p>
        </p:txBody>
      </p:sp>
      <p:cxnSp>
        <p:nvCxnSpPr>
          <p:cNvPr id="119" name="直接箭头连接符 118">
            <a:extLst>
              <a:ext uri="{FF2B5EF4-FFF2-40B4-BE49-F238E27FC236}">
                <a16:creationId xmlns:a16="http://schemas.microsoft.com/office/drawing/2014/main" id="{934427E3-0089-47A6-AB66-D482A50CCE96}"/>
              </a:ext>
            </a:extLst>
          </p:cNvPr>
          <p:cNvCxnSpPr>
            <a:cxnSpLocks/>
          </p:cNvCxnSpPr>
          <p:nvPr/>
        </p:nvCxnSpPr>
        <p:spPr bwMode="auto">
          <a:xfrm>
            <a:off x="6838230" y="2189674"/>
            <a:ext cx="0" cy="331166"/>
          </a:xfrm>
          <a:prstGeom prst="straightConnector1">
            <a:avLst/>
          </a:prstGeom>
          <a:solidFill>
            <a:srgbClr val="9999FF"/>
          </a:solidFill>
          <a:ln w="19050" cap="flat" cmpd="sng" algn="ctr">
            <a:solidFill>
              <a:srgbClr val="000000"/>
            </a:solidFill>
            <a:prstDash val="solid"/>
            <a:round/>
            <a:headEnd type="none" w="med" len="med"/>
            <a:tailEnd type="triangle" w="med" len="lg"/>
          </a:ln>
          <a:effectLst/>
        </p:spPr>
      </p:cxnSp>
      <p:cxnSp>
        <p:nvCxnSpPr>
          <p:cNvPr id="120" name="直接箭头连接符 119">
            <a:extLst>
              <a:ext uri="{FF2B5EF4-FFF2-40B4-BE49-F238E27FC236}">
                <a16:creationId xmlns:a16="http://schemas.microsoft.com/office/drawing/2014/main" id="{0C530516-BAE2-44E1-B12E-D0B59CC706EE}"/>
              </a:ext>
            </a:extLst>
          </p:cNvPr>
          <p:cNvCxnSpPr>
            <a:cxnSpLocks/>
          </p:cNvCxnSpPr>
          <p:nvPr/>
        </p:nvCxnSpPr>
        <p:spPr bwMode="auto">
          <a:xfrm flipV="1">
            <a:off x="6924524" y="2189674"/>
            <a:ext cx="0" cy="331167"/>
          </a:xfrm>
          <a:prstGeom prst="straightConnector1">
            <a:avLst/>
          </a:prstGeom>
          <a:solidFill>
            <a:srgbClr val="9999FF"/>
          </a:solidFill>
          <a:ln w="19050" cap="flat" cmpd="sng" algn="ctr">
            <a:solidFill>
              <a:srgbClr val="000000"/>
            </a:solidFill>
            <a:prstDash val="solid"/>
            <a:round/>
            <a:headEnd type="none" w="med" len="med"/>
            <a:tailEnd type="triangle" w="med" len="lg"/>
          </a:ln>
          <a:effectLst/>
        </p:spPr>
      </p:cxnSp>
      <p:cxnSp>
        <p:nvCxnSpPr>
          <p:cNvPr id="121" name="直接箭头连接符 120">
            <a:extLst>
              <a:ext uri="{FF2B5EF4-FFF2-40B4-BE49-F238E27FC236}">
                <a16:creationId xmlns:a16="http://schemas.microsoft.com/office/drawing/2014/main" id="{E8CA80CA-3339-4A46-B9D2-0966357ABC00}"/>
              </a:ext>
            </a:extLst>
          </p:cNvPr>
          <p:cNvCxnSpPr>
            <a:cxnSpLocks/>
          </p:cNvCxnSpPr>
          <p:nvPr/>
        </p:nvCxnSpPr>
        <p:spPr bwMode="auto">
          <a:xfrm>
            <a:off x="7255992" y="2189674"/>
            <a:ext cx="0" cy="331166"/>
          </a:xfrm>
          <a:prstGeom prst="straightConnector1">
            <a:avLst/>
          </a:prstGeom>
          <a:solidFill>
            <a:srgbClr val="9999FF"/>
          </a:solidFill>
          <a:ln w="19050" cap="flat" cmpd="sng" algn="ctr">
            <a:solidFill>
              <a:srgbClr val="000000"/>
            </a:solidFill>
            <a:prstDash val="solid"/>
            <a:round/>
            <a:headEnd type="none" w="med" len="med"/>
            <a:tailEnd type="triangle" w="med" len="lg"/>
          </a:ln>
          <a:effectLst/>
        </p:spPr>
      </p:cxnSp>
      <p:cxnSp>
        <p:nvCxnSpPr>
          <p:cNvPr id="122" name="直接箭头连接符 121">
            <a:extLst>
              <a:ext uri="{FF2B5EF4-FFF2-40B4-BE49-F238E27FC236}">
                <a16:creationId xmlns:a16="http://schemas.microsoft.com/office/drawing/2014/main" id="{0EA8D2E1-BD51-4F00-99DA-0EB45E4AFE59}"/>
              </a:ext>
            </a:extLst>
          </p:cNvPr>
          <p:cNvCxnSpPr>
            <a:cxnSpLocks/>
          </p:cNvCxnSpPr>
          <p:nvPr/>
        </p:nvCxnSpPr>
        <p:spPr bwMode="auto">
          <a:xfrm flipV="1">
            <a:off x="7342286" y="2189674"/>
            <a:ext cx="0" cy="331167"/>
          </a:xfrm>
          <a:prstGeom prst="straightConnector1">
            <a:avLst/>
          </a:prstGeom>
          <a:solidFill>
            <a:srgbClr val="9999FF"/>
          </a:solidFill>
          <a:ln w="19050" cap="flat" cmpd="sng" algn="ctr">
            <a:solidFill>
              <a:srgbClr val="000000"/>
            </a:solidFill>
            <a:prstDash val="solid"/>
            <a:round/>
            <a:headEnd type="none" w="med" len="med"/>
            <a:tailEnd type="triangle" w="med" len="lg"/>
          </a:ln>
          <a:effectLst/>
        </p:spPr>
      </p:cxnSp>
      <p:sp>
        <p:nvSpPr>
          <p:cNvPr id="123" name="矩形 122">
            <a:extLst>
              <a:ext uri="{FF2B5EF4-FFF2-40B4-BE49-F238E27FC236}">
                <a16:creationId xmlns:a16="http://schemas.microsoft.com/office/drawing/2014/main" id="{615B01A0-527A-40BC-AF73-65583CE0DF58}"/>
              </a:ext>
            </a:extLst>
          </p:cNvPr>
          <p:cNvSpPr/>
          <p:nvPr/>
        </p:nvSpPr>
        <p:spPr>
          <a:xfrm>
            <a:off x="6895835" y="2114056"/>
            <a:ext cx="415498" cy="369332"/>
          </a:xfrm>
          <a:prstGeom prst="rect">
            <a:avLst/>
          </a:prstGeom>
        </p:spPr>
        <p:txBody>
          <a:bodyPr wrap="none">
            <a:spAutoFit/>
          </a:bodyPr>
          <a:lstStyle/>
          <a:p>
            <a:pPr algn="l" fontAlgn="auto">
              <a:spcBef>
                <a:spcPts val="0"/>
              </a:spcBef>
              <a:spcAft>
                <a:spcPts val="0"/>
              </a:spcAft>
            </a:pPr>
            <a:r>
              <a:rPr lang="en-US" altLang="zh-CN" sz="1800" dirty="0">
                <a:solidFill>
                  <a:srgbClr val="000000"/>
                </a:solidFill>
                <a:latin typeface="宋体"/>
                <a:ea typeface="宋体"/>
              </a:rPr>
              <a:t>…</a:t>
            </a:r>
            <a:endParaRPr lang="zh-CN" altLang="en-US" sz="1800" dirty="0">
              <a:solidFill>
                <a:srgbClr val="000000"/>
              </a:solidFill>
              <a:latin typeface="宋体"/>
              <a:ea typeface="宋体"/>
            </a:endParaRPr>
          </a:p>
        </p:txBody>
      </p:sp>
      <p:cxnSp>
        <p:nvCxnSpPr>
          <p:cNvPr id="124" name="直接箭头连接符 123">
            <a:extLst>
              <a:ext uri="{FF2B5EF4-FFF2-40B4-BE49-F238E27FC236}">
                <a16:creationId xmlns:a16="http://schemas.microsoft.com/office/drawing/2014/main" id="{86AFCA67-9D0C-4872-96AE-C02E1D553A30}"/>
              </a:ext>
            </a:extLst>
          </p:cNvPr>
          <p:cNvCxnSpPr>
            <a:cxnSpLocks/>
          </p:cNvCxnSpPr>
          <p:nvPr/>
        </p:nvCxnSpPr>
        <p:spPr bwMode="auto">
          <a:xfrm>
            <a:off x="7553548" y="2187038"/>
            <a:ext cx="0" cy="331166"/>
          </a:xfrm>
          <a:prstGeom prst="straightConnector1">
            <a:avLst/>
          </a:prstGeom>
          <a:solidFill>
            <a:srgbClr val="9999FF"/>
          </a:solidFill>
          <a:ln w="19050" cap="flat" cmpd="sng" algn="ctr">
            <a:solidFill>
              <a:srgbClr val="000000"/>
            </a:solidFill>
            <a:prstDash val="solid"/>
            <a:round/>
            <a:headEnd type="none" w="med" len="med"/>
            <a:tailEnd type="triangle" w="med" len="lg"/>
          </a:ln>
          <a:effectLst/>
        </p:spPr>
      </p:cxnSp>
      <p:cxnSp>
        <p:nvCxnSpPr>
          <p:cNvPr id="125" name="直接箭头连接符 124">
            <a:extLst>
              <a:ext uri="{FF2B5EF4-FFF2-40B4-BE49-F238E27FC236}">
                <a16:creationId xmlns:a16="http://schemas.microsoft.com/office/drawing/2014/main" id="{99005285-44FE-466E-9A08-D65D5A81B580}"/>
              </a:ext>
            </a:extLst>
          </p:cNvPr>
          <p:cNvCxnSpPr>
            <a:cxnSpLocks/>
          </p:cNvCxnSpPr>
          <p:nvPr/>
        </p:nvCxnSpPr>
        <p:spPr bwMode="auto">
          <a:xfrm>
            <a:off x="8052842" y="2187038"/>
            <a:ext cx="0" cy="331166"/>
          </a:xfrm>
          <a:prstGeom prst="straightConnector1">
            <a:avLst/>
          </a:prstGeom>
          <a:solidFill>
            <a:srgbClr val="9999FF"/>
          </a:solidFill>
          <a:ln w="19050" cap="flat" cmpd="sng" algn="ctr">
            <a:solidFill>
              <a:srgbClr val="000000"/>
            </a:solidFill>
            <a:prstDash val="solid"/>
            <a:round/>
            <a:headEnd type="none" w="med" len="med"/>
            <a:tailEnd type="triangle" w="med" len="lg"/>
          </a:ln>
          <a:effectLst/>
        </p:spPr>
      </p:cxnSp>
      <p:sp>
        <p:nvSpPr>
          <p:cNvPr id="126" name="矩形 125">
            <a:extLst>
              <a:ext uri="{FF2B5EF4-FFF2-40B4-BE49-F238E27FC236}">
                <a16:creationId xmlns:a16="http://schemas.microsoft.com/office/drawing/2014/main" id="{12C2D852-A01D-48A7-9494-FAD4325342DE}"/>
              </a:ext>
            </a:extLst>
          </p:cNvPr>
          <p:cNvSpPr/>
          <p:nvPr/>
        </p:nvSpPr>
        <p:spPr>
          <a:xfrm>
            <a:off x="7486302" y="2111420"/>
            <a:ext cx="646331" cy="369332"/>
          </a:xfrm>
          <a:prstGeom prst="rect">
            <a:avLst/>
          </a:prstGeom>
        </p:spPr>
        <p:txBody>
          <a:bodyPr wrap="none">
            <a:spAutoFit/>
          </a:bodyPr>
          <a:lstStyle/>
          <a:p>
            <a:pPr algn="l" fontAlgn="auto">
              <a:spcBef>
                <a:spcPts val="0"/>
              </a:spcBef>
              <a:spcAft>
                <a:spcPts val="0"/>
              </a:spcAft>
            </a:pPr>
            <a:r>
              <a:rPr lang="en-US" altLang="zh-CN" sz="1800" dirty="0">
                <a:solidFill>
                  <a:srgbClr val="000000"/>
                </a:solidFill>
                <a:latin typeface="宋体"/>
                <a:ea typeface="宋体"/>
              </a:rPr>
              <a:t>……</a:t>
            </a:r>
            <a:endParaRPr lang="zh-CN" altLang="en-US" sz="1800" dirty="0">
              <a:solidFill>
                <a:srgbClr val="000000"/>
              </a:solidFill>
              <a:latin typeface="宋体"/>
              <a:ea typeface="宋体"/>
            </a:endParaRPr>
          </a:p>
        </p:txBody>
      </p:sp>
      <p:sp>
        <p:nvSpPr>
          <p:cNvPr id="127" name="矩形 126">
            <a:extLst>
              <a:ext uri="{FF2B5EF4-FFF2-40B4-BE49-F238E27FC236}">
                <a16:creationId xmlns:a16="http://schemas.microsoft.com/office/drawing/2014/main" id="{488C71B4-075C-4488-B0E6-FA1B073F31EC}"/>
              </a:ext>
            </a:extLst>
          </p:cNvPr>
          <p:cNvSpPr/>
          <p:nvPr/>
        </p:nvSpPr>
        <p:spPr>
          <a:xfrm>
            <a:off x="6019673" y="1937683"/>
            <a:ext cx="646331" cy="646331"/>
          </a:xfrm>
          <a:prstGeom prst="rect">
            <a:avLst/>
          </a:prstGeom>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800" i="0" u="none" strike="noStrike" kern="0" cap="none" spc="0" normalizeH="0" baseline="0" noProof="0" dirty="0">
                <a:ln>
                  <a:noFill/>
                </a:ln>
                <a:solidFill>
                  <a:srgbClr val="0000FF"/>
                </a:solidFill>
                <a:effectLst/>
                <a:uLnTx/>
                <a:uFillTx/>
              </a:rPr>
              <a:t>慢速</a:t>
            </a:r>
            <a:endParaRPr kumimoji="0" lang="en-US" altLang="zh-CN" sz="1800" i="0" u="none" strike="noStrike" kern="0" cap="none" spc="0" normalizeH="0" baseline="0" noProof="0" dirty="0">
              <a:ln>
                <a:noFill/>
              </a:ln>
              <a:solidFill>
                <a:srgbClr val="0000FF"/>
              </a:solidFill>
              <a:effectLst/>
              <a:uLnTx/>
              <a:uFillTx/>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800" i="0" u="none" strike="noStrike" kern="0" cap="none" spc="0" normalizeH="0" baseline="0" noProof="0" dirty="0">
                <a:ln>
                  <a:noFill/>
                </a:ln>
                <a:solidFill>
                  <a:srgbClr val="0000FF"/>
                </a:solidFill>
                <a:effectLst/>
                <a:uLnTx/>
                <a:uFillTx/>
              </a:rPr>
              <a:t>总线</a:t>
            </a:r>
            <a:endParaRPr kumimoji="0" lang="zh-CN" altLang="en-US" sz="1800" i="0" u="none" strike="noStrike" kern="0" cap="none" spc="0" normalizeH="0" baseline="0" noProof="0" dirty="0">
              <a:ln>
                <a:noFill/>
              </a:ln>
              <a:solidFill>
                <a:srgbClr val="0000FF"/>
              </a:solidFill>
              <a:effectLst/>
              <a:uLnTx/>
              <a:uFillTx/>
              <a:latin typeface="Times New Roman"/>
              <a:ea typeface="宋体"/>
            </a:endParaRPr>
          </a:p>
        </p:txBody>
      </p:sp>
      <p:sp>
        <p:nvSpPr>
          <p:cNvPr id="128" name="矩形 127">
            <a:extLst>
              <a:ext uri="{FF2B5EF4-FFF2-40B4-BE49-F238E27FC236}">
                <a16:creationId xmlns:a16="http://schemas.microsoft.com/office/drawing/2014/main" id="{332C1CC9-81C7-444C-B479-8ADC3CAB7A74}"/>
              </a:ext>
            </a:extLst>
          </p:cNvPr>
          <p:cNvSpPr/>
          <p:nvPr/>
        </p:nvSpPr>
        <p:spPr bwMode="auto">
          <a:xfrm>
            <a:off x="7044156" y="1370771"/>
            <a:ext cx="1052901" cy="352763"/>
          </a:xfrm>
          <a:prstGeom prst="rect">
            <a:avLst/>
          </a:prstGeom>
          <a:solidFill>
            <a:srgbClr val="AFFFFF"/>
          </a:solidFill>
          <a:ln w="2857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i="0" u="none" strike="noStrike" kern="0" cap="none" spc="0" normalizeH="0" baseline="0" noProof="0" dirty="0">
                <a:ln>
                  <a:noFill/>
                </a:ln>
                <a:solidFill>
                  <a:srgbClr val="000000"/>
                </a:solidFill>
                <a:effectLst/>
                <a:uLnTx/>
                <a:uFillTx/>
              </a:rPr>
              <a:t>慢速接口</a:t>
            </a:r>
          </a:p>
        </p:txBody>
      </p:sp>
      <p:sp>
        <p:nvSpPr>
          <p:cNvPr id="129" name="矩形 128">
            <a:extLst>
              <a:ext uri="{FF2B5EF4-FFF2-40B4-BE49-F238E27FC236}">
                <a16:creationId xmlns:a16="http://schemas.microsoft.com/office/drawing/2014/main" id="{EB634CB6-3614-40DF-B44F-17C43CE7DC1A}"/>
              </a:ext>
            </a:extLst>
          </p:cNvPr>
          <p:cNvSpPr/>
          <p:nvPr/>
        </p:nvSpPr>
        <p:spPr>
          <a:xfrm>
            <a:off x="2956001" y="4849143"/>
            <a:ext cx="1384995" cy="276999"/>
          </a:xfrm>
          <a:prstGeom prst="rect">
            <a:avLst/>
          </a:prstGeom>
          <a:noFill/>
        </p:spPr>
        <p:txBody>
          <a:bodyPr wrap="none" lIns="0" tIns="0" rIns="0" bIns="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800" i="0" u="none" strike="noStrike" kern="0" cap="none" spc="0" normalizeH="0" baseline="0" noProof="0" dirty="0">
                <a:ln>
                  <a:noFill/>
                </a:ln>
                <a:solidFill>
                  <a:srgbClr val="0000FF"/>
                </a:solidFill>
                <a:effectLst/>
                <a:uLnTx/>
                <a:uFillTx/>
              </a:rPr>
              <a:t>高速标准总线</a:t>
            </a:r>
            <a:endParaRPr kumimoji="0" lang="zh-CN" altLang="en-US" sz="1800" i="0" u="none" strike="noStrike" kern="0" cap="none" spc="0" normalizeH="0" baseline="0" noProof="0" dirty="0">
              <a:ln>
                <a:noFill/>
              </a:ln>
              <a:solidFill>
                <a:srgbClr val="0000FF"/>
              </a:solidFill>
              <a:effectLst/>
              <a:uLnTx/>
              <a:uFillTx/>
              <a:latin typeface="Times New Roman"/>
              <a:ea typeface="宋体"/>
            </a:endParaRPr>
          </a:p>
        </p:txBody>
      </p:sp>
      <p:sp>
        <p:nvSpPr>
          <p:cNvPr id="136" name="矩形 135">
            <a:extLst>
              <a:ext uri="{FF2B5EF4-FFF2-40B4-BE49-F238E27FC236}">
                <a16:creationId xmlns:a16="http://schemas.microsoft.com/office/drawing/2014/main" id="{66BCA9DA-A209-4789-9E5C-86EFFEAD3ABA}"/>
              </a:ext>
            </a:extLst>
          </p:cNvPr>
          <p:cNvSpPr/>
          <p:nvPr/>
        </p:nvSpPr>
        <p:spPr bwMode="auto">
          <a:xfrm>
            <a:off x="3813894" y="4064310"/>
            <a:ext cx="1169569" cy="581999"/>
          </a:xfrm>
          <a:prstGeom prst="rect">
            <a:avLst/>
          </a:prstGeom>
          <a:solidFill>
            <a:srgbClr val="FFCC99"/>
          </a:solidFill>
          <a:ln w="2857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i="0" u="none" strike="noStrike" kern="0" cap="none" spc="0" normalizeH="0" baseline="0" noProof="0" dirty="0">
                <a:ln>
                  <a:noFill/>
                </a:ln>
                <a:solidFill>
                  <a:srgbClr val="000000"/>
                </a:solidFill>
                <a:effectLst/>
                <a:uLnTx/>
                <a:uFillTx/>
              </a:rPr>
              <a:t>高速接口</a:t>
            </a:r>
            <a:r>
              <a:rPr kumimoji="0" lang="en-US" altLang="zh-CN" sz="1800" i="0" u="none" strike="noStrike" kern="0" cap="none" spc="0" normalizeH="0" baseline="0" noProof="0" dirty="0">
                <a:ln>
                  <a:noFill/>
                </a:ln>
                <a:solidFill>
                  <a:srgbClr val="000000"/>
                </a:solidFill>
                <a:effectLst/>
                <a:uLnTx/>
                <a:uFillTx/>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i="0" u="none" strike="noStrike" kern="0" cap="none" spc="0" normalizeH="0" baseline="0" noProof="0" dirty="0">
                <a:ln>
                  <a:noFill/>
                </a:ln>
                <a:solidFill>
                  <a:srgbClr val="000000"/>
                </a:solidFill>
                <a:effectLst/>
                <a:uLnTx/>
                <a:uFillTx/>
              </a:rPr>
              <a:t>总线桥</a:t>
            </a:r>
          </a:p>
        </p:txBody>
      </p:sp>
      <p:sp>
        <p:nvSpPr>
          <p:cNvPr id="137" name="矩形 136">
            <a:extLst>
              <a:ext uri="{FF2B5EF4-FFF2-40B4-BE49-F238E27FC236}">
                <a16:creationId xmlns:a16="http://schemas.microsoft.com/office/drawing/2014/main" id="{E845D2B6-7B58-4284-A9F5-65A9D71D3201}"/>
              </a:ext>
            </a:extLst>
          </p:cNvPr>
          <p:cNvSpPr/>
          <p:nvPr/>
        </p:nvSpPr>
        <p:spPr bwMode="auto">
          <a:xfrm>
            <a:off x="603614" y="1137564"/>
            <a:ext cx="7784810" cy="4478492"/>
          </a:xfrm>
          <a:prstGeom prst="rect">
            <a:avLst/>
          </a:prstGeom>
          <a:noFill/>
          <a:ln w="28575" cap="rnd" cmpd="sng" algn="ctr">
            <a:solidFill>
              <a:srgbClr val="FF0000"/>
            </a:solidFill>
            <a:prstDash val="sys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defTabSz="914400" eaLnBrk="1" fontAlgn="auto" latinLnBrk="0" hangingPunct="1">
              <a:lnSpc>
                <a:spcPct val="100000"/>
              </a:lnSpc>
              <a:spcBef>
                <a:spcPct val="50000"/>
              </a:spcBef>
              <a:spcAft>
                <a:spcPts val="0"/>
              </a:spcAft>
              <a:buClrTx/>
              <a:buSzTx/>
              <a:buFontTx/>
              <a:buNone/>
              <a:tabLst/>
              <a:defRPr/>
            </a:pPr>
            <a:endParaRPr kumimoji="0" lang="zh-CN" altLang="en-US" sz="2800" i="0" u="none" strike="noStrike" kern="0" cap="none" spc="0" normalizeH="0" baseline="0" noProof="0">
              <a:ln>
                <a:noFill/>
              </a:ln>
              <a:solidFill>
                <a:srgbClr val="000000"/>
              </a:solidFill>
              <a:effectLst/>
              <a:uLnTx/>
              <a:uFillTx/>
            </a:endParaRPr>
          </a:p>
        </p:txBody>
      </p:sp>
      <p:sp>
        <p:nvSpPr>
          <p:cNvPr id="138" name="箭头: 右 137">
            <a:extLst>
              <a:ext uri="{FF2B5EF4-FFF2-40B4-BE49-F238E27FC236}">
                <a16:creationId xmlns:a16="http://schemas.microsoft.com/office/drawing/2014/main" id="{0483D804-5353-4A66-B098-1F0AF03A9A48}"/>
              </a:ext>
            </a:extLst>
          </p:cNvPr>
          <p:cNvSpPr/>
          <p:nvPr/>
        </p:nvSpPr>
        <p:spPr bwMode="auto">
          <a:xfrm rot="16200000" flipH="1">
            <a:off x="2708964" y="5567165"/>
            <a:ext cx="292285" cy="177231"/>
          </a:xfrm>
          <a:prstGeom prst="rightArrow">
            <a:avLst>
              <a:gd name="adj1" fmla="val 50000"/>
              <a:gd name="adj2" fmla="val 73289"/>
            </a:avLst>
          </a:prstGeom>
          <a:solidFill>
            <a:srgbClr val="61A1F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spcBef>
                <a:spcPts val="0"/>
              </a:spcBef>
              <a:spcAft>
                <a:spcPts val="0"/>
              </a:spcAft>
            </a:pPr>
            <a:endParaRPr lang="zh-CN" altLang="en-US" sz="2800" kern="0">
              <a:solidFill>
                <a:srgbClr val="000000"/>
              </a:solidFill>
            </a:endParaRPr>
          </a:p>
        </p:txBody>
      </p:sp>
      <p:sp>
        <p:nvSpPr>
          <p:cNvPr id="139" name="箭头: 右 138">
            <a:extLst>
              <a:ext uri="{FF2B5EF4-FFF2-40B4-BE49-F238E27FC236}">
                <a16:creationId xmlns:a16="http://schemas.microsoft.com/office/drawing/2014/main" id="{598FFFDF-7E45-4A29-B3D9-83A2F8E0D6CD}"/>
              </a:ext>
            </a:extLst>
          </p:cNvPr>
          <p:cNvSpPr/>
          <p:nvPr/>
        </p:nvSpPr>
        <p:spPr bwMode="auto">
          <a:xfrm rot="5400000">
            <a:off x="5523359" y="1049458"/>
            <a:ext cx="366388" cy="177231"/>
          </a:xfrm>
          <a:prstGeom prst="rightArrow">
            <a:avLst>
              <a:gd name="adj1" fmla="val 50000"/>
              <a:gd name="adj2" fmla="val 73289"/>
            </a:avLst>
          </a:prstGeom>
          <a:solidFill>
            <a:srgbClr val="61A1F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spcBef>
                <a:spcPts val="0"/>
              </a:spcBef>
              <a:spcAft>
                <a:spcPts val="0"/>
              </a:spcAft>
            </a:pPr>
            <a:endParaRPr lang="zh-CN" altLang="en-US" sz="2800" kern="0">
              <a:solidFill>
                <a:srgbClr val="000000"/>
              </a:solidFill>
            </a:endParaRPr>
          </a:p>
        </p:txBody>
      </p:sp>
      <p:sp>
        <p:nvSpPr>
          <p:cNvPr id="140" name="矩形 139">
            <a:extLst>
              <a:ext uri="{FF2B5EF4-FFF2-40B4-BE49-F238E27FC236}">
                <a16:creationId xmlns:a16="http://schemas.microsoft.com/office/drawing/2014/main" id="{9978F6E5-1A9D-4F17-9491-081F618A0EC0}"/>
              </a:ext>
            </a:extLst>
          </p:cNvPr>
          <p:cNvSpPr/>
          <p:nvPr/>
        </p:nvSpPr>
        <p:spPr bwMode="auto">
          <a:xfrm>
            <a:off x="5424508" y="368088"/>
            <a:ext cx="555976" cy="588229"/>
          </a:xfrm>
          <a:prstGeom prst="rect">
            <a:avLst/>
          </a:prstGeom>
          <a:solidFill>
            <a:schemeClr val="bg1">
              <a:lumMod val="85000"/>
            </a:schemeClr>
          </a:solidFill>
          <a:ln w="2857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i="0" u="none" strike="noStrike" kern="0" cap="none" spc="0" normalizeH="0" baseline="0" noProof="0" dirty="0">
                <a:ln>
                  <a:noFill/>
                </a:ln>
                <a:solidFill>
                  <a:srgbClr val="000000"/>
                </a:solidFill>
                <a:effectLst/>
                <a:uLnTx/>
                <a:uFillTx/>
              </a:rPr>
              <a:t>键盘</a:t>
            </a:r>
          </a:p>
        </p:txBody>
      </p:sp>
      <p:sp>
        <p:nvSpPr>
          <p:cNvPr id="141" name="箭头: 左右 140">
            <a:extLst>
              <a:ext uri="{FF2B5EF4-FFF2-40B4-BE49-F238E27FC236}">
                <a16:creationId xmlns:a16="http://schemas.microsoft.com/office/drawing/2014/main" id="{B8007D4E-B007-412A-BB74-A31F5B7015A2}"/>
              </a:ext>
            </a:extLst>
          </p:cNvPr>
          <p:cNvSpPr/>
          <p:nvPr/>
        </p:nvSpPr>
        <p:spPr bwMode="auto">
          <a:xfrm>
            <a:off x="6676973" y="1453315"/>
            <a:ext cx="360040" cy="177414"/>
          </a:xfrm>
          <a:prstGeom prst="leftRightArrow">
            <a:avLst>
              <a:gd name="adj1" fmla="val 50000"/>
              <a:gd name="adj2" fmla="val 77359"/>
            </a:avLst>
          </a:prstGeom>
          <a:solidFill>
            <a:srgbClr val="61A1F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spcBef>
                <a:spcPts val="0"/>
              </a:spcBef>
              <a:spcAft>
                <a:spcPts val="0"/>
              </a:spcAft>
            </a:pPr>
            <a:endParaRPr lang="zh-CN" altLang="en-US" sz="2800" kern="0">
              <a:solidFill>
                <a:srgbClr val="000000"/>
              </a:solidFill>
            </a:endParaRPr>
          </a:p>
        </p:txBody>
      </p:sp>
      <p:sp>
        <p:nvSpPr>
          <p:cNvPr id="142" name="箭头: 左右 141">
            <a:extLst>
              <a:ext uri="{FF2B5EF4-FFF2-40B4-BE49-F238E27FC236}">
                <a16:creationId xmlns:a16="http://schemas.microsoft.com/office/drawing/2014/main" id="{89A07D86-09E0-44AB-BA8E-783A601B777A}"/>
              </a:ext>
            </a:extLst>
          </p:cNvPr>
          <p:cNvSpPr/>
          <p:nvPr/>
        </p:nvSpPr>
        <p:spPr bwMode="auto">
          <a:xfrm rot="5400000">
            <a:off x="7362381" y="1073464"/>
            <a:ext cx="414583" cy="177414"/>
          </a:xfrm>
          <a:prstGeom prst="leftRightArrow">
            <a:avLst>
              <a:gd name="adj1" fmla="val 50000"/>
              <a:gd name="adj2" fmla="val 77359"/>
            </a:avLst>
          </a:prstGeom>
          <a:solidFill>
            <a:srgbClr val="61A1F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spcBef>
                <a:spcPts val="0"/>
              </a:spcBef>
              <a:spcAft>
                <a:spcPts val="0"/>
              </a:spcAft>
            </a:pPr>
            <a:endParaRPr lang="zh-CN" altLang="en-US" sz="2800" kern="0">
              <a:solidFill>
                <a:srgbClr val="000000"/>
              </a:solidFill>
            </a:endParaRPr>
          </a:p>
        </p:txBody>
      </p:sp>
      <p:sp>
        <p:nvSpPr>
          <p:cNvPr id="143" name="矩形 142">
            <a:extLst>
              <a:ext uri="{FF2B5EF4-FFF2-40B4-BE49-F238E27FC236}">
                <a16:creationId xmlns:a16="http://schemas.microsoft.com/office/drawing/2014/main" id="{BE3794B4-B200-41A8-AE73-3C1409CBEC1D}"/>
              </a:ext>
            </a:extLst>
          </p:cNvPr>
          <p:cNvSpPr/>
          <p:nvPr/>
        </p:nvSpPr>
        <p:spPr bwMode="auto">
          <a:xfrm>
            <a:off x="7006056" y="369554"/>
            <a:ext cx="1128318" cy="586763"/>
          </a:xfrm>
          <a:prstGeom prst="rect">
            <a:avLst/>
          </a:prstGeom>
          <a:solidFill>
            <a:schemeClr val="bg1">
              <a:lumMod val="85000"/>
            </a:schemeClr>
          </a:solidFill>
          <a:ln w="2857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i="0" u="none" strike="noStrike" kern="0" cap="none" spc="0" normalizeH="0" baseline="0" noProof="0" dirty="0">
                <a:ln>
                  <a:noFill/>
                </a:ln>
                <a:solidFill>
                  <a:srgbClr val="000000"/>
                </a:solidFill>
                <a:effectLst/>
                <a:uLnTx/>
                <a:uFillTx/>
              </a:rPr>
              <a:t>传统串口</a:t>
            </a:r>
            <a:r>
              <a:rPr kumimoji="0" lang="en-US" altLang="zh-CN" sz="1800" i="0" u="none" strike="noStrike" kern="0" cap="none" spc="0" normalizeH="0" baseline="0" noProof="0" dirty="0">
                <a:ln>
                  <a:noFill/>
                </a:ln>
                <a:solidFill>
                  <a:srgbClr val="000000"/>
                </a:solidFill>
                <a:effectLst/>
                <a:uLnTx/>
                <a:uFillTx/>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i="0" u="none" strike="noStrike" kern="0" cap="none" spc="0" normalizeH="0" baseline="0" noProof="0" dirty="0">
                <a:ln>
                  <a:noFill/>
                </a:ln>
                <a:solidFill>
                  <a:srgbClr val="000000"/>
                </a:solidFill>
                <a:effectLst/>
                <a:uLnTx/>
                <a:uFillTx/>
              </a:rPr>
              <a:t>并口设备</a:t>
            </a:r>
          </a:p>
        </p:txBody>
      </p:sp>
      <p:sp>
        <p:nvSpPr>
          <p:cNvPr id="144" name="箭头: 右 143">
            <a:extLst>
              <a:ext uri="{FF2B5EF4-FFF2-40B4-BE49-F238E27FC236}">
                <a16:creationId xmlns:a16="http://schemas.microsoft.com/office/drawing/2014/main" id="{B0D88DDF-C0FC-44C3-B7A2-C65A1D8B484B}"/>
              </a:ext>
            </a:extLst>
          </p:cNvPr>
          <p:cNvSpPr/>
          <p:nvPr/>
        </p:nvSpPr>
        <p:spPr bwMode="auto">
          <a:xfrm rot="5400000">
            <a:off x="6165081" y="1049458"/>
            <a:ext cx="366388" cy="177231"/>
          </a:xfrm>
          <a:prstGeom prst="rightArrow">
            <a:avLst>
              <a:gd name="adj1" fmla="val 50000"/>
              <a:gd name="adj2" fmla="val 73289"/>
            </a:avLst>
          </a:prstGeom>
          <a:solidFill>
            <a:srgbClr val="61A1F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spcBef>
                <a:spcPts val="0"/>
              </a:spcBef>
              <a:spcAft>
                <a:spcPts val="0"/>
              </a:spcAft>
            </a:pPr>
            <a:endParaRPr lang="zh-CN" altLang="en-US" sz="2800" kern="0">
              <a:solidFill>
                <a:srgbClr val="000000"/>
              </a:solidFill>
            </a:endParaRPr>
          </a:p>
        </p:txBody>
      </p:sp>
      <p:sp>
        <p:nvSpPr>
          <p:cNvPr id="145" name="矩形 144">
            <a:extLst>
              <a:ext uri="{FF2B5EF4-FFF2-40B4-BE49-F238E27FC236}">
                <a16:creationId xmlns:a16="http://schemas.microsoft.com/office/drawing/2014/main" id="{2B63ADFF-710D-45A7-8F14-5DF79A98AE7E}"/>
              </a:ext>
            </a:extLst>
          </p:cNvPr>
          <p:cNvSpPr/>
          <p:nvPr/>
        </p:nvSpPr>
        <p:spPr bwMode="auto">
          <a:xfrm>
            <a:off x="6066230" y="368088"/>
            <a:ext cx="555976" cy="588229"/>
          </a:xfrm>
          <a:prstGeom prst="rect">
            <a:avLst/>
          </a:prstGeom>
          <a:solidFill>
            <a:schemeClr val="bg1">
              <a:lumMod val="85000"/>
            </a:schemeClr>
          </a:solidFill>
          <a:ln w="2857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i="0" u="none" strike="noStrike" kern="0" cap="none" spc="0" normalizeH="0" baseline="0" noProof="0" dirty="0">
                <a:ln>
                  <a:noFill/>
                </a:ln>
                <a:solidFill>
                  <a:srgbClr val="000000"/>
                </a:solidFill>
                <a:effectLst/>
                <a:uLnTx/>
                <a:uFillTx/>
              </a:rPr>
              <a:t>鼠标</a:t>
            </a:r>
          </a:p>
        </p:txBody>
      </p:sp>
      <p:sp>
        <p:nvSpPr>
          <p:cNvPr id="146" name="矩形 145">
            <a:extLst>
              <a:ext uri="{FF2B5EF4-FFF2-40B4-BE49-F238E27FC236}">
                <a16:creationId xmlns:a16="http://schemas.microsoft.com/office/drawing/2014/main" id="{05F3598F-F292-4DFB-A163-101794454BBA}"/>
              </a:ext>
            </a:extLst>
          </p:cNvPr>
          <p:cNvSpPr/>
          <p:nvPr/>
        </p:nvSpPr>
        <p:spPr>
          <a:xfrm>
            <a:off x="6262166" y="4955639"/>
            <a:ext cx="987450" cy="553998"/>
          </a:xfrm>
          <a:prstGeom prst="rect">
            <a:avLst/>
          </a:prstGeom>
          <a:noFill/>
        </p:spPr>
        <p:txBody>
          <a:bodyPr wrap="none" lIns="0" tIns="0" rIns="0" bIns="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800" i="0" u="none" strike="noStrike" kern="0" cap="none" spc="0" normalizeH="0" baseline="0" noProof="0" dirty="0">
                <a:ln>
                  <a:noFill/>
                </a:ln>
                <a:solidFill>
                  <a:srgbClr val="0000FF"/>
                </a:solidFill>
                <a:effectLst/>
                <a:uLnTx/>
                <a:uFillTx/>
              </a:rPr>
              <a:t>低速标准</a:t>
            </a:r>
            <a:endParaRPr kumimoji="0" lang="en-US" altLang="zh-CN" sz="1800" i="0" u="none" strike="noStrike" kern="0" cap="none" spc="0" normalizeH="0" baseline="0" noProof="0" dirty="0">
              <a:ln>
                <a:noFill/>
              </a:ln>
              <a:solidFill>
                <a:srgbClr val="0000FF"/>
              </a:solidFill>
              <a:effectLst/>
              <a:uLnTx/>
              <a:uFillTx/>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800" i="0" u="none" strike="noStrike" kern="0" cap="none" spc="0" normalizeH="0" baseline="0" noProof="0" dirty="0">
                <a:ln>
                  <a:noFill/>
                </a:ln>
                <a:solidFill>
                  <a:srgbClr val="0000FF"/>
                </a:solidFill>
                <a:effectLst/>
                <a:uLnTx/>
                <a:uFillTx/>
              </a:rPr>
              <a:t>总线</a:t>
            </a:r>
            <a:r>
              <a:rPr kumimoji="0" lang="en-US" altLang="zh-CN" sz="1800" i="0" u="none" strike="noStrike" kern="0" cap="none" spc="0" normalizeH="0" baseline="0" noProof="0" dirty="0">
                <a:ln>
                  <a:noFill/>
                </a:ln>
                <a:solidFill>
                  <a:srgbClr val="0000FF"/>
                </a:solidFill>
                <a:effectLst/>
                <a:uLnTx/>
                <a:uFillTx/>
              </a:rPr>
              <a:t>/</a:t>
            </a:r>
            <a:r>
              <a:rPr kumimoji="0" lang="zh-CN" altLang="en-US" sz="1800" i="0" u="none" strike="noStrike" kern="0" cap="none" spc="0" normalizeH="0" baseline="0" noProof="0" dirty="0">
                <a:ln>
                  <a:noFill/>
                </a:ln>
                <a:solidFill>
                  <a:srgbClr val="0000FF"/>
                </a:solidFill>
                <a:effectLst/>
                <a:uLnTx/>
                <a:uFillTx/>
              </a:rPr>
              <a:t>接口</a:t>
            </a:r>
            <a:endParaRPr kumimoji="0" lang="zh-CN" altLang="en-US" sz="1800" i="0" u="none" strike="noStrike" kern="0" cap="none" spc="0" normalizeH="0" baseline="0" noProof="0" dirty="0">
              <a:ln>
                <a:noFill/>
              </a:ln>
              <a:solidFill>
                <a:srgbClr val="0000FF"/>
              </a:solidFill>
              <a:effectLst/>
              <a:uLnTx/>
              <a:uFillTx/>
              <a:latin typeface="Times New Roman"/>
              <a:ea typeface="宋体"/>
            </a:endParaRPr>
          </a:p>
        </p:txBody>
      </p:sp>
      <p:sp>
        <p:nvSpPr>
          <p:cNvPr id="147" name="矩形 146">
            <a:extLst>
              <a:ext uri="{FF2B5EF4-FFF2-40B4-BE49-F238E27FC236}">
                <a16:creationId xmlns:a16="http://schemas.microsoft.com/office/drawing/2014/main" id="{62812E19-F642-44B9-B5E2-F50373AE42B3}"/>
              </a:ext>
            </a:extLst>
          </p:cNvPr>
          <p:cNvSpPr/>
          <p:nvPr/>
        </p:nvSpPr>
        <p:spPr bwMode="auto">
          <a:xfrm>
            <a:off x="856739" y="2494171"/>
            <a:ext cx="864094" cy="301355"/>
          </a:xfrm>
          <a:prstGeom prst="rect">
            <a:avLst/>
          </a:prstGeom>
          <a:solidFill>
            <a:srgbClr val="CCEAF8"/>
          </a:solid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i="0" u="none" strike="noStrike" kern="0" cap="none" spc="0" normalizeH="0" baseline="0" noProof="0" dirty="0">
                <a:ln>
                  <a:noFill/>
                </a:ln>
                <a:solidFill>
                  <a:srgbClr val="000000"/>
                </a:solidFill>
                <a:effectLst/>
                <a:uLnTx/>
                <a:uFillTx/>
              </a:rPr>
              <a:t>MMU</a:t>
            </a:r>
            <a:endParaRPr kumimoji="0" lang="zh-CN" altLang="en-US" sz="1800" i="0" u="none" strike="noStrike" kern="0" cap="none" spc="0" normalizeH="0" baseline="0" noProof="0" dirty="0">
              <a:ln>
                <a:noFill/>
              </a:ln>
              <a:solidFill>
                <a:srgbClr val="000000"/>
              </a:solidFill>
              <a:effectLst/>
              <a:uLnTx/>
              <a:uFillTx/>
            </a:endParaRPr>
          </a:p>
        </p:txBody>
      </p:sp>
      <p:sp>
        <p:nvSpPr>
          <p:cNvPr id="148" name="矩形 147">
            <a:extLst>
              <a:ext uri="{FF2B5EF4-FFF2-40B4-BE49-F238E27FC236}">
                <a16:creationId xmlns:a16="http://schemas.microsoft.com/office/drawing/2014/main" id="{E46B9371-9C59-4E63-A6EB-1A16645DAA68}"/>
              </a:ext>
            </a:extLst>
          </p:cNvPr>
          <p:cNvSpPr/>
          <p:nvPr/>
        </p:nvSpPr>
        <p:spPr bwMode="auto">
          <a:xfrm>
            <a:off x="1871844" y="2241715"/>
            <a:ext cx="1077951" cy="559089"/>
          </a:xfrm>
          <a:prstGeom prst="rect">
            <a:avLst/>
          </a:prstGeom>
          <a:solidFill>
            <a:srgbClr val="FFFF99"/>
          </a:solidFill>
          <a:ln w="1905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i="0" u="none" strike="noStrike" kern="0" cap="none" spc="0" normalizeH="0" baseline="0" noProof="0" dirty="0">
                <a:ln>
                  <a:noFill/>
                </a:ln>
                <a:solidFill>
                  <a:srgbClr val="000000"/>
                </a:solidFill>
                <a:effectLst/>
                <a:uLnTx/>
                <a:uFillTx/>
              </a:rPr>
              <a:t>Cache</a:t>
            </a:r>
            <a:endParaRPr kumimoji="0" lang="zh-CN" altLang="en-US" sz="1800" i="0" u="none" strike="noStrike" kern="0" cap="none" spc="0" normalizeH="0" baseline="0" noProof="0" dirty="0">
              <a:ln>
                <a:noFill/>
              </a:ln>
              <a:solidFill>
                <a:srgbClr val="000000"/>
              </a:solidFill>
              <a:effectLst/>
              <a:uLnTx/>
              <a:uFillTx/>
            </a:endParaRPr>
          </a:p>
        </p:txBody>
      </p:sp>
      <p:sp>
        <p:nvSpPr>
          <p:cNvPr id="149" name="箭头: 左右 148">
            <a:extLst>
              <a:ext uri="{FF2B5EF4-FFF2-40B4-BE49-F238E27FC236}">
                <a16:creationId xmlns:a16="http://schemas.microsoft.com/office/drawing/2014/main" id="{1753E7F9-F421-4BB1-B3EE-C67B68334A89}"/>
              </a:ext>
            </a:extLst>
          </p:cNvPr>
          <p:cNvSpPr/>
          <p:nvPr/>
        </p:nvSpPr>
        <p:spPr bwMode="auto">
          <a:xfrm rot="5400000">
            <a:off x="3749574" y="5203867"/>
            <a:ext cx="1295623" cy="177414"/>
          </a:xfrm>
          <a:prstGeom prst="leftRightArrow">
            <a:avLst>
              <a:gd name="adj1" fmla="val 50000"/>
              <a:gd name="adj2" fmla="val 77359"/>
            </a:avLst>
          </a:prstGeom>
          <a:solidFill>
            <a:srgbClr val="61A1F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spcBef>
                <a:spcPts val="0"/>
              </a:spcBef>
              <a:spcAft>
                <a:spcPts val="0"/>
              </a:spcAft>
            </a:pPr>
            <a:endParaRPr lang="zh-CN" altLang="en-US" sz="2800" kern="0">
              <a:solidFill>
                <a:srgbClr val="000000"/>
              </a:solidFill>
            </a:endParaRPr>
          </a:p>
        </p:txBody>
      </p:sp>
      <p:sp>
        <p:nvSpPr>
          <p:cNvPr id="150" name="箭头: 左右 149">
            <a:extLst>
              <a:ext uri="{FF2B5EF4-FFF2-40B4-BE49-F238E27FC236}">
                <a16:creationId xmlns:a16="http://schemas.microsoft.com/office/drawing/2014/main" id="{30C3EBE5-0CC6-4D63-84CF-BB98A0B1F088}"/>
              </a:ext>
            </a:extLst>
          </p:cNvPr>
          <p:cNvSpPr/>
          <p:nvPr/>
        </p:nvSpPr>
        <p:spPr bwMode="auto">
          <a:xfrm rot="5400000">
            <a:off x="5361887" y="5203423"/>
            <a:ext cx="1296503" cy="177414"/>
          </a:xfrm>
          <a:prstGeom prst="leftRightArrow">
            <a:avLst>
              <a:gd name="adj1" fmla="val 50000"/>
              <a:gd name="adj2" fmla="val 77359"/>
            </a:avLst>
          </a:prstGeom>
          <a:solidFill>
            <a:srgbClr val="61A1F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spcBef>
                <a:spcPts val="0"/>
              </a:spcBef>
              <a:spcAft>
                <a:spcPts val="0"/>
              </a:spcAft>
            </a:pPr>
            <a:endParaRPr lang="zh-CN" altLang="en-US" sz="2800" kern="0">
              <a:solidFill>
                <a:srgbClr val="000000"/>
              </a:solidFill>
            </a:endParaRPr>
          </a:p>
        </p:txBody>
      </p:sp>
      <p:sp>
        <p:nvSpPr>
          <p:cNvPr id="151" name="箭头: 左右 150">
            <a:extLst>
              <a:ext uri="{FF2B5EF4-FFF2-40B4-BE49-F238E27FC236}">
                <a16:creationId xmlns:a16="http://schemas.microsoft.com/office/drawing/2014/main" id="{0C704D7A-5DA5-4043-BF07-4A15B78796A2}"/>
              </a:ext>
            </a:extLst>
          </p:cNvPr>
          <p:cNvSpPr/>
          <p:nvPr/>
        </p:nvSpPr>
        <p:spPr bwMode="auto">
          <a:xfrm rot="5400000">
            <a:off x="6874054" y="5203426"/>
            <a:ext cx="1296502" cy="177414"/>
          </a:xfrm>
          <a:prstGeom prst="leftRightArrow">
            <a:avLst>
              <a:gd name="adj1" fmla="val 50000"/>
              <a:gd name="adj2" fmla="val 77359"/>
            </a:avLst>
          </a:prstGeom>
          <a:solidFill>
            <a:srgbClr val="61A1F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spcBef>
                <a:spcPts val="0"/>
              </a:spcBef>
              <a:spcAft>
                <a:spcPts val="0"/>
              </a:spcAft>
            </a:pPr>
            <a:endParaRPr lang="zh-CN" altLang="en-US" sz="2800" kern="0">
              <a:solidFill>
                <a:srgbClr val="000000"/>
              </a:solidFill>
            </a:endParaRPr>
          </a:p>
        </p:txBody>
      </p:sp>
      <p:sp>
        <p:nvSpPr>
          <p:cNvPr id="152" name="箭头: 左右 151">
            <a:extLst>
              <a:ext uri="{FF2B5EF4-FFF2-40B4-BE49-F238E27FC236}">
                <a16:creationId xmlns:a16="http://schemas.microsoft.com/office/drawing/2014/main" id="{53F8DDCF-2081-4775-B72E-E1CE27D61490}"/>
              </a:ext>
            </a:extLst>
          </p:cNvPr>
          <p:cNvSpPr/>
          <p:nvPr/>
        </p:nvSpPr>
        <p:spPr bwMode="auto">
          <a:xfrm rot="5400000">
            <a:off x="3885902" y="2497011"/>
            <a:ext cx="360040" cy="177414"/>
          </a:xfrm>
          <a:prstGeom prst="leftRightArrow">
            <a:avLst>
              <a:gd name="adj1" fmla="val 50000"/>
              <a:gd name="adj2" fmla="val 77359"/>
            </a:avLst>
          </a:prstGeom>
          <a:solidFill>
            <a:srgbClr val="61A1F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spcBef>
                <a:spcPts val="0"/>
              </a:spcBef>
              <a:spcAft>
                <a:spcPts val="0"/>
              </a:spcAft>
            </a:pPr>
            <a:endParaRPr lang="zh-CN" altLang="en-US" sz="2800" kern="0">
              <a:solidFill>
                <a:srgbClr val="000000"/>
              </a:solidFill>
            </a:endParaRPr>
          </a:p>
        </p:txBody>
      </p:sp>
      <p:sp>
        <p:nvSpPr>
          <p:cNvPr id="153" name="箭头: 左右 152">
            <a:extLst>
              <a:ext uri="{FF2B5EF4-FFF2-40B4-BE49-F238E27FC236}">
                <a16:creationId xmlns:a16="http://schemas.microsoft.com/office/drawing/2014/main" id="{65567E22-EFE9-4341-A9A5-7D53C08F0A75}"/>
              </a:ext>
            </a:extLst>
          </p:cNvPr>
          <p:cNvSpPr/>
          <p:nvPr/>
        </p:nvSpPr>
        <p:spPr bwMode="auto">
          <a:xfrm rot="5400000">
            <a:off x="2606394" y="4804677"/>
            <a:ext cx="497241" cy="177414"/>
          </a:xfrm>
          <a:prstGeom prst="leftRightArrow">
            <a:avLst>
              <a:gd name="adj1" fmla="val 50000"/>
              <a:gd name="adj2" fmla="val 77359"/>
            </a:avLst>
          </a:prstGeom>
          <a:solidFill>
            <a:srgbClr val="61A1F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spcBef>
                <a:spcPts val="0"/>
              </a:spcBef>
              <a:spcAft>
                <a:spcPts val="0"/>
              </a:spcAft>
            </a:pPr>
            <a:endParaRPr lang="zh-CN" altLang="en-US" sz="2800" kern="0">
              <a:solidFill>
                <a:srgbClr val="000000"/>
              </a:solidFill>
            </a:endParaRPr>
          </a:p>
        </p:txBody>
      </p:sp>
      <p:sp>
        <p:nvSpPr>
          <p:cNvPr id="154" name="箭头: 左右 153">
            <a:extLst>
              <a:ext uri="{FF2B5EF4-FFF2-40B4-BE49-F238E27FC236}">
                <a16:creationId xmlns:a16="http://schemas.microsoft.com/office/drawing/2014/main" id="{4FD216CC-796F-4C66-B5E5-10CE84DA1011}"/>
              </a:ext>
            </a:extLst>
          </p:cNvPr>
          <p:cNvSpPr/>
          <p:nvPr/>
        </p:nvSpPr>
        <p:spPr bwMode="auto">
          <a:xfrm rot="5400000">
            <a:off x="5617013" y="2071579"/>
            <a:ext cx="805320" cy="177414"/>
          </a:xfrm>
          <a:prstGeom prst="leftRightArrow">
            <a:avLst>
              <a:gd name="adj1" fmla="val 50000"/>
              <a:gd name="adj2" fmla="val 77359"/>
            </a:avLst>
          </a:prstGeom>
          <a:solidFill>
            <a:srgbClr val="61A1F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auto">
              <a:spcBef>
                <a:spcPts val="0"/>
              </a:spcBef>
              <a:spcAft>
                <a:spcPts val="0"/>
              </a:spcAft>
            </a:pPr>
            <a:endParaRPr lang="zh-CN" altLang="en-US" sz="2800" kern="0">
              <a:solidFill>
                <a:srgbClr val="000000"/>
              </a:solidFill>
            </a:endParaRPr>
          </a:p>
        </p:txBody>
      </p:sp>
      <p:sp>
        <p:nvSpPr>
          <p:cNvPr id="155" name="矩形 154">
            <a:extLst>
              <a:ext uri="{FF2B5EF4-FFF2-40B4-BE49-F238E27FC236}">
                <a16:creationId xmlns:a16="http://schemas.microsoft.com/office/drawing/2014/main" id="{DF434651-DE19-4789-A6EA-80274CD8E304}"/>
              </a:ext>
            </a:extLst>
          </p:cNvPr>
          <p:cNvSpPr/>
          <p:nvPr/>
        </p:nvSpPr>
        <p:spPr bwMode="auto">
          <a:xfrm>
            <a:off x="3506694" y="2783371"/>
            <a:ext cx="1224137" cy="360041"/>
          </a:xfrm>
          <a:prstGeom prst="rect">
            <a:avLst/>
          </a:prstGeom>
          <a:solidFill>
            <a:srgbClr val="FFCC99"/>
          </a:solidFill>
          <a:ln w="2857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dirty="0">
              <a:ln>
                <a:noFill/>
              </a:ln>
              <a:solidFill>
                <a:srgbClr val="000000"/>
              </a:solidFill>
              <a:effectLst/>
              <a:uLnTx/>
              <a:uFillTx/>
            </a:endParaRPr>
          </a:p>
        </p:txBody>
      </p:sp>
      <p:sp>
        <p:nvSpPr>
          <p:cNvPr id="156" name="矩形 155">
            <a:extLst>
              <a:ext uri="{FF2B5EF4-FFF2-40B4-BE49-F238E27FC236}">
                <a16:creationId xmlns:a16="http://schemas.microsoft.com/office/drawing/2014/main" id="{890743D3-8408-4CE5-B600-1D1E04B83D34}"/>
              </a:ext>
            </a:extLst>
          </p:cNvPr>
          <p:cNvSpPr/>
          <p:nvPr/>
        </p:nvSpPr>
        <p:spPr bwMode="auto">
          <a:xfrm>
            <a:off x="3453854" y="2837744"/>
            <a:ext cx="1224137" cy="360041"/>
          </a:xfrm>
          <a:prstGeom prst="rect">
            <a:avLst/>
          </a:prstGeom>
          <a:solidFill>
            <a:srgbClr val="FFCC99"/>
          </a:solidFill>
          <a:ln w="2857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i="0" u="none" strike="noStrike" kern="0" cap="none" spc="0" normalizeH="0" baseline="0" noProof="0" dirty="0">
                <a:ln>
                  <a:noFill/>
                </a:ln>
                <a:solidFill>
                  <a:srgbClr val="000000"/>
                </a:solidFill>
                <a:effectLst/>
                <a:uLnTx/>
                <a:uFillTx/>
              </a:rPr>
              <a:t>主存控制器</a:t>
            </a:r>
          </a:p>
        </p:txBody>
      </p:sp>
      <p:sp>
        <p:nvSpPr>
          <p:cNvPr id="157" name="矩形 156">
            <a:extLst>
              <a:ext uri="{FF2B5EF4-FFF2-40B4-BE49-F238E27FC236}">
                <a16:creationId xmlns:a16="http://schemas.microsoft.com/office/drawing/2014/main" id="{5466E003-7AF0-45F1-AE6D-D9A58E9B2C2C}"/>
              </a:ext>
            </a:extLst>
          </p:cNvPr>
          <p:cNvSpPr/>
          <p:nvPr/>
        </p:nvSpPr>
        <p:spPr bwMode="auto">
          <a:xfrm>
            <a:off x="3453855" y="1280276"/>
            <a:ext cx="1224136" cy="1050006"/>
          </a:xfrm>
          <a:prstGeom prst="rect">
            <a:avLst/>
          </a:prstGeom>
          <a:solidFill>
            <a:srgbClr val="FFFF99"/>
          </a:solidFill>
          <a:ln w="2857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dirty="0">
              <a:ln>
                <a:noFill/>
              </a:ln>
              <a:solidFill>
                <a:srgbClr val="000000"/>
              </a:solidFill>
              <a:effectLst/>
              <a:uLnTx/>
              <a:uFillTx/>
            </a:endParaRPr>
          </a:p>
        </p:txBody>
      </p:sp>
      <p:sp>
        <p:nvSpPr>
          <p:cNvPr id="158" name="矩形 157">
            <a:extLst>
              <a:ext uri="{FF2B5EF4-FFF2-40B4-BE49-F238E27FC236}">
                <a16:creationId xmlns:a16="http://schemas.microsoft.com/office/drawing/2014/main" id="{4F5D639D-64BB-455A-AC5F-CB9216AED6CC}"/>
              </a:ext>
            </a:extLst>
          </p:cNvPr>
          <p:cNvSpPr/>
          <p:nvPr/>
        </p:nvSpPr>
        <p:spPr bwMode="auto">
          <a:xfrm>
            <a:off x="3385461" y="1346876"/>
            <a:ext cx="1224136" cy="1050006"/>
          </a:xfrm>
          <a:prstGeom prst="rect">
            <a:avLst/>
          </a:prstGeom>
          <a:solidFill>
            <a:srgbClr val="FFFF99"/>
          </a:solidFill>
          <a:ln w="2857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i="0" u="none" strike="noStrike" kern="0" cap="none" spc="0" normalizeH="0" baseline="0" noProof="0" dirty="0">
                <a:ln>
                  <a:noFill/>
                </a:ln>
                <a:solidFill>
                  <a:srgbClr val="000000"/>
                </a:solidFill>
                <a:effectLst/>
                <a:uLnTx/>
                <a:uFillTx/>
              </a:rPr>
              <a:t>主存</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4"/>
          <p:cNvSpPr>
            <a:spLocks noGrp="1"/>
          </p:cNvSpPr>
          <p:nvPr>
            <p:ph type="sldNum" sz="quarter" idx="11"/>
          </p:nvPr>
        </p:nvSpPr>
        <p:spPr>
          <a:noFill/>
        </p:spPr>
        <p:txBody>
          <a:bodyPr/>
          <a:lstStyle/>
          <a:p>
            <a:fld id="{935BAF90-0F15-4DD5-9AD3-ACA65342DC0E}" type="slidenum">
              <a:rPr lang="zh-CN" altLang="en-US"/>
              <a:pPr/>
              <a:t>39</a:t>
            </a:fld>
            <a:endParaRPr lang="en-US" altLang="zh-CN"/>
          </a:p>
        </p:txBody>
      </p:sp>
      <p:sp>
        <p:nvSpPr>
          <p:cNvPr id="37891" name="Rectangle 2"/>
          <p:cNvSpPr>
            <a:spLocks noGrp="1" noChangeArrowheads="1"/>
          </p:cNvSpPr>
          <p:nvPr>
            <p:ph type="title"/>
          </p:nvPr>
        </p:nvSpPr>
        <p:spPr/>
        <p:txBody>
          <a:bodyPr/>
          <a:lstStyle/>
          <a:p>
            <a:pPr eaLnBrk="1" hangingPunct="1"/>
            <a:r>
              <a:rPr lang="zh-CN" altLang="en-US"/>
              <a:t>二、软件系统</a:t>
            </a:r>
          </a:p>
        </p:txBody>
      </p:sp>
      <p:sp>
        <p:nvSpPr>
          <p:cNvPr id="37892" name="Rectangle 3"/>
          <p:cNvSpPr>
            <a:spLocks noGrp="1" noChangeArrowheads="1"/>
          </p:cNvSpPr>
          <p:nvPr>
            <p:ph type="body" idx="1"/>
          </p:nvPr>
        </p:nvSpPr>
        <p:spPr>
          <a:xfrm>
            <a:off x="457200" y="620712"/>
            <a:ext cx="8362950" cy="6084887"/>
          </a:xfrm>
        </p:spPr>
        <p:txBody>
          <a:bodyPr/>
          <a:lstStyle/>
          <a:p>
            <a:pPr eaLnBrk="1" hangingPunct="1">
              <a:spcBef>
                <a:spcPts val="300"/>
              </a:spcBef>
            </a:pPr>
            <a:r>
              <a:rPr lang="zh-CN" altLang="en-US" dirty="0">
                <a:solidFill>
                  <a:srgbClr val="FF0000"/>
                </a:solidFill>
                <a:ea typeface="黑体" pitchFamily="2" charset="-122"/>
              </a:rPr>
              <a:t>系统软件</a:t>
            </a:r>
          </a:p>
          <a:p>
            <a:pPr lvl="1" eaLnBrk="1" hangingPunct="1">
              <a:spcBef>
                <a:spcPts val="300"/>
              </a:spcBef>
            </a:pPr>
            <a:r>
              <a:rPr lang="zh-CN" altLang="en-US" dirty="0"/>
              <a:t>操作系统：</a:t>
            </a:r>
          </a:p>
          <a:p>
            <a:pPr lvl="2" eaLnBrk="1" hangingPunct="1">
              <a:spcBef>
                <a:spcPts val="300"/>
              </a:spcBef>
            </a:pPr>
            <a:r>
              <a:rPr lang="zh-CN" altLang="en-US" dirty="0"/>
              <a:t>管理计算机硬</a:t>
            </a:r>
            <a:r>
              <a:rPr lang="en-US" altLang="zh-CN" dirty="0"/>
              <a:t>/</a:t>
            </a:r>
            <a:r>
              <a:rPr lang="zh-CN" altLang="en-US" dirty="0"/>
              <a:t>软件资源，控制程序运行，改善人机交互，为应用软件提供支持</a:t>
            </a:r>
          </a:p>
          <a:p>
            <a:pPr lvl="2" eaLnBrk="1" hangingPunct="1">
              <a:spcBef>
                <a:spcPts val="300"/>
              </a:spcBef>
            </a:pPr>
            <a:r>
              <a:rPr lang="zh-CN" altLang="en-US" dirty="0"/>
              <a:t>处理器管理、存储管理、文件管理、设备管理、作业管理</a:t>
            </a:r>
          </a:p>
          <a:p>
            <a:pPr lvl="1" eaLnBrk="1" hangingPunct="1">
              <a:spcBef>
                <a:spcPts val="300"/>
              </a:spcBef>
            </a:pPr>
            <a:r>
              <a:rPr lang="zh-CN" altLang="en-US" dirty="0"/>
              <a:t>语言处理程序</a:t>
            </a:r>
          </a:p>
          <a:p>
            <a:pPr lvl="1" eaLnBrk="1" hangingPunct="1">
              <a:spcBef>
                <a:spcPts val="300"/>
              </a:spcBef>
            </a:pPr>
            <a:r>
              <a:rPr lang="zh-CN" altLang="en-US" dirty="0"/>
              <a:t>各种服务支持软件</a:t>
            </a:r>
          </a:p>
          <a:p>
            <a:pPr lvl="2" eaLnBrk="1" hangingPunct="1">
              <a:spcBef>
                <a:spcPts val="300"/>
              </a:spcBef>
            </a:pPr>
            <a:r>
              <a:rPr lang="zh-CN" altLang="en-US" dirty="0"/>
              <a:t>调试程序、诊断程序、提示警告程序</a:t>
            </a:r>
          </a:p>
          <a:p>
            <a:pPr eaLnBrk="1" hangingPunct="1">
              <a:spcBef>
                <a:spcPts val="300"/>
              </a:spcBef>
            </a:pPr>
            <a:r>
              <a:rPr lang="zh-CN" altLang="en-US" dirty="0">
                <a:solidFill>
                  <a:srgbClr val="FF0000"/>
                </a:solidFill>
                <a:ea typeface="黑体" pitchFamily="2" charset="-122"/>
              </a:rPr>
              <a:t>应用软件</a:t>
            </a:r>
            <a:r>
              <a:rPr lang="zh-CN" altLang="en-US" dirty="0"/>
              <a:t>：用户在各自的应用中，为解决自己的有关问题而编写的程序。</a:t>
            </a:r>
          </a:p>
          <a:p>
            <a:pPr lvl="1" eaLnBrk="1" hangingPunct="1">
              <a:spcBef>
                <a:spcPts val="300"/>
              </a:spcBef>
            </a:pPr>
            <a:r>
              <a:rPr lang="zh-CN" altLang="en-US" dirty="0"/>
              <a:t>办公自动化、视频编辑、图形图像处理</a:t>
            </a:r>
            <a:endParaRPr lang="en-US" altLang="zh-CN" dirty="0"/>
          </a:p>
          <a:p>
            <a:pPr lvl="1" eaLnBrk="1" hangingPunct="1">
              <a:spcBef>
                <a:spcPts val="300"/>
              </a:spcBef>
            </a:pPr>
            <a:r>
              <a:rPr lang="zh-CN" altLang="en-US" dirty="0"/>
              <a:t>科学计算、信息管理、过程控制、武器装备</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4"/>
          <p:cNvSpPr>
            <a:spLocks noGrp="1"/>
          </p:cNvSpPr>
          <p:nvPr>
            <p:ph type="sldNum" sz="quarter" idx="11"/>
          </p:nvPr>
        </p:nvSpPr>
        <p:spPr>
          <a:noFill/>
        </p:spPr>
        <p:txBody>
          <a:bodyPr/>
          <a:lstStyle/>
          <a:p>
            <a:fld id="{586FE80B-0CB3-4649-BD97-2414055CD085}" type="slidenum">
              <a:rPr lang="zh-CN" altLang="en-US"/>
              <a:pPr/>
              <a:t>4</a:t>
            </a:fld>
            <a:endParaRPr lang="en-US" altLang="zh-CN"/>
          </a:p>
        </p:txBody>
      </p:sp>
      <p:sp>
        <p:nvSpPr>
          <p:cNvPr id="14339" name="Rectangle 2"/>
          <p:cNvSpPr>
            <a:spLocks noGrp="1" noChangeArrowheads="1"/>
          </p:cNvSpPr>
          <p:nvPr>
            <p:ph type="title"/>
          </p:nvPr>
        </p:nvSpPr>
        <p:spPr/>
        <p:txBody>
          <a:bodyPr/>
          <a:lstStyle/>
          <a:p>
            <a:pPr eaLnBrk="1" hangingPunct="1"/>
            <a:r>
              <a:rPr lang="zh-CN" altLang="en-US"/>
              <a:t>计算机组织与结构</a:t>
            </a:r>
          </a:p>
        </p:txBody>
      </p:sp>
      <p:sp>
        <p:nvSpPr>
          <p:cNvPr id="14340" name="Rectangle 3"/>
          <p:cNvSpPr>
            <a:spLocks noGrp="1" noChangeArrowheads="1"/>
          </p:cNvSpPr>
          <p:nvPr>
            <p:ph type="body" idx="1"/>
          </p:nvPr>
        </p:nvSpPr>
        <p:spPr>
          <a:xfrm>
            <a:off x="673100" y="908050"/>
            <a:ext cx="6994525" cy="5689600"/>
          </a:xfrm>
        </p:spPr>
        <p:txBody>
          <a:bodyPr/>
          <a:lstStyle/>
          <a:p>
            <a:pPr eaLnBrk="1" hangingPunct="1">
              <a:spcBef>
                <a:spcPts val="1200"/>
              </a:spcBef>
              <a:buFont typeface="Wingdings" pitchFamily="2" charset="2"/>
              <a:buNone/>
            </a:pPr>
            <a:r>
              <a:rPr lang="zh-CN" altLang="en-US" dirty="0"/>
              <a:t>第</a:t>
            </a:r>
            <a:r>
              <a:rPr lang="en-US" altLang="zh-CN" dirty="0"/>
              <a:t>1</a:t>
            </a:r>
            <a:r>
              <a:rPr lang="zh-CN" altLang="en-US" dirty="0"/>
              <a:t>章    绪论</a:t>
            </a:r>
          </a:p>
          <a:p>
            <a:pPr eaLnBrk="1" hangingPunct="1">
              <a:spcBef>
                <a:spcPts val="1200"/>
              </a:spcBef>
              <a:buFont typeface="Wingdings" pitchFamily="2" charset="2"/>
              <a:buNone/>
            </a:pPr>
            <a:r>
              <a:rPr lang="zh-CN" altLang="en-US" dirty="0"/>
              <a:t>第</a:t>
            </a:r>
            <a:r>
              <a:rPr lang="en-US" altLang="zh-CN" dirty="0"/>
              <a:t>2</a:t>
            </a:r>
            <a:r>
              <a:rPr lang="zh-CN" altLang="en-US" dirty="0"/>
              <a:t>章    计算机系统中的数据表示</a:t>
            </a:r>
          </a:p>
          <a:p>
            <a:pPr eaLnBrk="1" hangingPunct="1">
              <a:spcBef>
                <a:spcPts val="1200"/>
              </a:spcBef>
              <a:buFont typeface="Wingdings" pitchFamily="2" charset="2"/>
              <a:buNone/>
            </a:pPr>
            <a:r>
              <a:rPr lang="zh-CN" altLang="en-US" dirty="0"/>
              <a:t>第</a:t>
            </a:r>
            <a:r>
              <a:rPr lang="en-US" altLang="zh-CN" dirty="0"/>
              <a:t>3</a:t>
            </a:r>
            <a:r>
              <a:rPr lang="zh-CN" altLang="en-US" dirty="0"/>
              <a:t>章    运算方法与运算器</a:t>
            </a:r>
          </a:p>
          <a:p>
            <a:pPr eaLnBrk="1" hangingPunct="1">
              <a:spcBef>
                <a:spcPts val="1200"/>
              </a:spcBef>
              <a:buFont typeface="Wingdings" pitchFamily="2" charset="2"/>
              <a:buNone/>
            </a:pPr>
            <a:r>
              <a:rPr lang="zh-CN" altLang="en-US" dirty="0"/>
              <a:t>第</a:t>
            </a:r>
            <a:r>
              <a:rPr lang="en-US" altLang="zh-CN" dirty="0"/>
              <a:t>4</a:t>
            </a:r>
            <a:r>
              <a:rPr lang="zh-CN" altLang="en-US" dirty="0"/>
              <a:t>章    存储系统</a:t>
            </a:r>
          </a:p>
          <a:p>
            <a:pPr eaLnBrk="1" hangingPunct="1">
              <a:spcBef>
                <a:spcPts val="1200"/>
              </a:spcBef>
              <a:buFont typeface="Wingdings" pitchFamily="2" charset="2"/>
              <a:buNone/>
            </a:pPr>
            <a:r>
              <a:rPr lang="zh-CN" altLang="en-US" dirty="0"/>
              <a:t>第</a:t>
            </a:r>
            <a:r>
              <a:rPr lang="en-US" altLang="zh-CN" dirty="0"/>
              <a:t>5</a:t>
            </a:r>
            <a:r>
              <a:rPr lang="zh-CN" altLang="en-US" dirty="0"/>
              <a:t>章    指令系统</a:t>
            </a:r>
          </a:p>
          <a:p>
            <a:pPr eaLnBrk="1" hangingPunct="1">
              <a:spcBef>
                <a:spcPts val="1200"/>
              </a:spcBef>
              <a:buFont typeface="Wingdings" pitchFamily="2" charset="2"/>
              <a:buNone/>
            </a:pPr>
            <a:r>
              <a:rPr lang="zh-CN" altLang="en-US" dirty="0"/>
              <a:t>第</a:t>
            </a:r>
            <a:r>
              <a:rPr lang="en-US" altLang="zh-CN" dirty="0"/>
              <a:t>6</a:t>
            </a:r>
            <a:r>
              <a:rPr lang="zh-CN" altLang="en-US" dirty="0"/>
              <a:t>章    中央处理器</a:t>
            </a:r>
          </a:p>
          <a:p>
            <a:pPr eaLnBrk="1" hangingPunct="1">
              <a:spcBef>
                <a:spcPts val="1200"/>
              </a:spcBef>
              <a:buFont typeface="Wingdings" pitchFamily="2" charset="2"/>
              <a:buNone/>
            </a:pPr>
            <a:r>
              <a:rPr lang="zh-CN" altLang="en-US" dirty="0"/>
              <a:t>第</a:t>
            </a:r>
            <a:r>
              <a:rPr lang="en-US" altLang="zh-CN" dirty="0"/>
              <a:t>7</a:t>
            </a:r>
            <a:r>
              <a:rPr lang="zh-CN" altLang="en-US" dirty="0"/>
              <a:t>章    流水线技术</a:t>
            </a:r>
          </a:p>
          <a:p>
            <a:pPr eaLnBrk="1" hangingPunct="1">
              <a:spcBef>
                <a:spcPts val="1200"/>
              </a:spcBef>
              <a:buFont typeface="Wingdings" pitchFamily="2" charset="2"/>
              <a:buNone/>
            </a:pPr>
            <a:r>
              <a:rPr lang="zh-CN" altLang="en-US" dirty="0"/>
              <a:t>第</a:t>
            </a:r>
            <a:r>
              <a:rPr lang="en-US" altLang="zh-CN" dirty="0"/>
              <a:t>8</a:t>
            </a:r>
            <a:r>
              <a:rPr lang="zh-CN" altLang="en-US" dirty="0"/>
              <a:t>章    总线与输入</a:t>
            </a:r>
            <a:r>
              <a:rPr lang="en-US" altLang="zh-CN" dirty="0"/>
              <a:t>/</a:t>
            </a:r>
            <a:r>
              <a:rPr lang="zh-CN" altLang="en-US" dirty="0"/>
              <a:t>输出系统</a:t>
            </a:r>
          </a:p>
          <a:p>
            <a:pPr eaLnBrk="1" hangingPunct="1">
              <a:spcBef>
                <a:spcPts val="1200"/>
              </a:spcBef>
              <a:buFont typeface="Wingdings" pitchFamily="2" charset="2"/>
              <a:buNone/>
            </a:pPr>
            <a:r>
              <a:rPr lang="zh-CN" altLang="en-US" dirty="0"/>
              <a:t>第</a:t>
            </a:r>
            <a:r>
              <a:rPr lang="en-US" altLang="zh-CN" dirty="0"/>
              <a:t>9</a:t>
            </a:r>
            <a:r>
              <a:rPr lang="zh-CN" altLang="en-US" dirty="0"/>
              <a:t>章    并行体系结构</a:t>
            </a:r>
          </a:p>
        </p:txBody>
      </p:sp>
      <p:sp>
        <p:nvSpPr>
          <p:cNvPr id="14341" name="AutoShape 4">
            <a:hlinkClick r:id="rId2" action="ppaction://hlinksldjump" highlightClick="1"/>
          </p:cNvPr>
          <p:cNvSpPr>
            <a:spLocks noChangeArrowheads="1"/>
          </p:cNvSpPr>
          <p:nvPr/>
        </p:nvSpPr>
        <p:spPr bwMode="auto">
          <a:xfrm>
            <a:off x="7667625" y="5013325"/>
            <a:ext cx="792163" cy="792163"/>
          </a:xfrm>
          <a:prstGeom prst="actionButtonHelp">
            <a:avLst/>
          </a:prstGeom>
          <a:ln>
            <a:headEnd/>
            <a:tailEnd type="none" w="med" len="lg"/>
          </a:ln>
        </p:spPr>
        <p:style>
          <a:lnRef idx="1">
            <a:schemeClr val="accent6"/>
          </a:lnRef>
          <a:fillRef idx="2">
            <a:schemeClr val="accent6"/>
          </a:fillRef>
          <a:effectRef idx="1">
            <a:schemeClr val="accent6"/>
          </a:effectRef>
          <a:fontRef idx="minor">
            <a:schemeClr val="dk1"/>
          </a:fontRef>
        </p:style>
        <p:txBody>
          <a:bodyPr wrap="none" anchor="ctr">
            <a:spAutoFit/>
          </a:bodyPr>
          <a:lstStyle/>
          <a:p>
            <a:endParaRPr lang="zh-CN" altLang="en-US"/>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373581-8A68-4B48-90E7-3E7A6D7C62D3}"/>
              </a:ext>
            </a:extLst>
          </p:cNvPr>
          <p:cNvSpPr>
            <a:spLocks noGrp="1"/>
          </p:cNvSpPr>
          <p:nvPr>
            <p:ph type="title"/>
          </p:nvPr>
        </p:nvSpPr>
        <p:spPr/>
        <p:txBody>
          <a:bodyPr/>
          <a:lstStyle/>
          <a:p>
            <a:r>
              <a:rPr lang="zh-CN" altLang="en-US" dirty="0"/>
              <a:t>三、指令集体系结构</a:t>
            </a:r>
          </a:p>
        </p:txBody>
      </p:sp>
      <p:sp>
        <p:nvSpPr>
          <p:cNvPr id="3" name="内容占位符 2">
            <a:extLst>
              <a:ext uri="{FF2B5EF4-FFF2-40B4-BE49-F238E27FC236}">
                <a16:creationId xmlns:a16="http://schemas.microsoft.com/office/drawing/2014/main" id="{83545E63-77EE-4086-B3D8-386996A5AF9F}"/>
              </a:ext>
            </a:extLst>
          </p:cNvPr>
          <p:cNvSpPr>
            <a:spLocks noGrp="1"/>
          </p:cNvSpPr>
          <p:nvPr>
            <p:ph idx="1"/>
          </p:nvPr>
        </p:nvSpPr>
        <p:spPr>
          <a:xfrm>
            <a:off x="323528" y="568325"/>
            <a:ext cx="8712968" cy="6137275"/>
          </a:xfrm>
        </p:spPr>
        <p:txBody>
          <a:bodyPr/>
          <a:lstStyle/>
          <a:p>
            <a:r>
              <a:rPr lang="zh-CN" altLang="en-US" dirty="0">
                <a:solidFill>
                  <a:srgbClr val="C00000"/>
                </a:solidFill>
              </a:rPr>
              <a:t>指令集体系结构</a:t>
            </a:r>
            <a:br>
              <a:rPr lang="en-US" altLang="zh-CN" dirty="0"/>
            </a:br>
            <a:r>
              <a:rPr lang="zh-CN" altLang="en-US" dirty="0"/>
              <a:t>（</a:t>
            </a:r>
            <a:r>
              <a:rPr lang="en-US" altLang="zh-CN" dirty="0">
                <a:solidFill>
                  <a:srgbClr val="FF0000"/>
                </a:solidFill>
              </a:rPr>
              <a:t>I</a:t>
            </a:r>
            <a:r>
              <a:rPr lang="en-US" altLang="zh-CN" dirty="0"/>
              <a:t>nstruction-</a:t>
            </a:r>
            <a:r>
              <a:rPr lang="en-US" altLang="zh-CN" dirty="0">
                <a:solidFill>
                  <a:srgbClr val="FF0000"/>
                </a:solidFill>
              </a:rPr>
              <a:t>S</a:t>
            </a:r>
            <a:r>
              <a:rPr lang="en-US" altLang="zh-CN" dirty="0"/>
              <a:t>et </a:t>
            </a:r>
            <a:r>
              <a:rPr lang="en-US" altLang="zh-CN" dirty="0">
                <a:solidFill>
                  <a:srgbClr val="FF0000"/>
                </a:solidFill>
              </a:rPr>
              <a:t>A</a:t>
            </a:r>
            <a:r>
              <a:rPr lang="en-US" altLang="zh-CN" dirty="0"/>
              <a:t>rchitecture</a:t>
            </a:r>
            <a:r>
              <a:rPr lang="zh-CN" altLang="en-US" dirty="0"/>
              <a:t>，</a:t>
            </a:r>
            <a:r>
              <a:rPr lang="en-US" altLang="zh-CN" dirty="0">
                <a:solidFill>
                  <a:srgbClr val="FF0000"/>
                </a:solidFill>
              </a:rPr>
              <a:t>ISA</a:t>
            </a:r>
            <a:r>
              <a:rPr lang="zh-CN" altLang="en-US" dirty="0"/>
              <a:t>）：</a:t>
            </a:r>
            <a:br>
              <a:rPr lang="en-US" altLang="zh-CN" dirty="0"/>
            </a:br>
            <a:r>
              <a:rPr lang="zh-CN" altLang="en-US" dirty="0"/>
              <a:t>处理器支持的</a:t>
            </a:r>
            <a:r>
              <a:rPr lang="zh-CN" altLang="en-US" dirty="0">
                <a:solidFill>
                  <a:srgbClr val="D60093"/>
                </a:solidFill>
              </a:rPr>
              <a:t>指令</a:t>
            </a:r>
            <a:r>
              <a:rPr lang="zh-CN" altLang="en-US" dirty="0"/>
              <a:t>和指令的</a:t>
            </a:r>
            <a:r>
              <a:rPr lang="zh-CN" altLang="en-US" dirty="0">
                <a:solidFill>
                  <a:srgbClr val="D60093"/>
                </a:solidFill>
              </a:rPr>
              <a:t>字节级编码</a:t>
            </a:r>
            <a:r>
              <a:rPr lang="zh-CN" altLang="en-US" dirty="0"/>
              <a:t>。</a:t>
            </a:r>
            <a:endParaRPr lang="en-US" altLang="zh-CN" dirty="0"/>
          </a:p>
          <a:p>
            <a:r>
              <a:rPr lang="en-US" altLang="zh-CN" dirty="0"/>
              <a:t>ISA</a:t>
            </a:r>
            <a:r>
              <a:rPr lang="zh-CN" altLang="en-US" dirty="0"/>
              <a:t>是</a:t>
            </a:r>
            <a:r>
              <a:rPr lang="zh-CN" altLang="en-US" dirty="0">
                <a:solidFill>
                  <a:srgbClr val="0000FF"/>
                </a:solidFill>
              </a:rPr>
              <a:t>软件</a:t>
            </a:r>
            <a:r>
              <a:rPr lang="zh-CN" altLang="en-US" dirty="0"/>
              <a:t>和</a:t>
            </a:r>
            <a:r>
              <a:rPr lang="zh-CN" altLang="en-US" dirty="0">
                <a:solidFill>
                  <a:srgbClr val="0000FF"/>
                </a:solidFill>
              </a:rPr>
              <a:t>硬件</a:t>
            </a:r>
            <a:r>
              <a:rPr lang="zh-CN" altLang="en-US" dirty="0"/>
              <a:t>的分界面，</a:t>
            </a:r>
            <a:br>
              <a:rPr lang="en-US" altLang="zh-CN" dirty="0"/>
            </a:br>
            <a:r>
              <a:rPr lang="zh-CN" altLang="en-US" dirty="0"/>
              <a:t>软件（程序）由 </a:t>
            </a:r>
            <a:r>
              <a:rPr lang="en-US" altLang="zh-CN" dirty="0"/>
              <a:t>ISA </a:t>
            </a:r>
            <a:r>
              <a:rPr lang="zh-CN" altLang="en-US" dirty="0"/>
              <a:t>规定的“指令”组成。</a:t>
            </a:r>
            <a:endParaRPr lang="en-US" altLang="zh-CN" dirty="0"/>
          </a:p>
          <a:p>
            <a:r>
              <a:rPr lang="zh-CN" altLang="en-US" dirty="0"/>
              <a:t>软件设计者</a:t>
            </a:r>
            <a:r>
              <a:rPr lang="zh-CN" altLang="en-US" dirty="0">
                <a:solidFill>
                  <a:srgbClr val="0000FF"/>
                </a:solidFill>
              </a:rPr>
              <a:t>面向 </a:t>
            </a:r>
            <a:r>
              <a:rPr lang="en-US" altLang="zh-CN" dirty="0">
                <a:solidFill>
                  <a:srgbClr val="0000FF"/>
                </a:solidFill>
              </a:rPr>
              <a:t>ISA </a:t>
            </a:r>
            <a:r>
              <a:rPr lang="zh-CN" altLang="en-US" dirty="0"/>
              <a:t>进行</a:t>
            </a:r>
            <a:r>
              <a:rPr lang="zh-CN" altLang="en-US" dirty="0">
                <a:solidFill>
                  <a:srgbClr val="0000FF"/>
                </a:solidFill>
              </a:rPr>
              <a:t>编程</a:t>
            </a:r>
            <a:r>
              <a:rPr lang="zh-CN" altLang="en-US" dirty="0"/>
              <a:t>，开发出的软件可以不经修改直接在</a:t>
            </a:r>
            <a:r>
              <a:rPr lang="zh-CN" altLang="en-US" dirty="0">
                <a:solidFill>
                  <a:srgbClr val="FF3300"/>
                </a:solidFill>
              </a:rPr>
              <a:t>相同 </a:t>
            </a:r>
            <a:r>
              <a:rPr lang="en-US" altLang="zh-CN" dirty="0">
                <a:solidFill>
                  <a:srgbClr val="FF3300"/>
                </a:solidFill>
              </a:rPr>
              <a:t>ISA </a:t>
            </a:r>
            <a:r>
              <a:rPr lang="zh-CN" altLang="en-US" dirty="0"/>
              <a:t>的计算机系统上运行。</a:t>
            </a:r>
            <a:endParaRPr lang="en-US" altLang="zh-CN" dirty="0"/>
          </a:p>
          <a:p>
            <a:r>
              <a:rPr lang="zh-CN" altLang="zh-CN" dirty="0">
                <a:solidFill>
                  <a:srgbClr val="CC00FF"/>
                </a:solidFill>
              </a:rPr>
              <a:t>编译器</a:t>
            </a:r>
            <a:r>
              <a:rPr lang="zh-CN" altLang="zh-CN" dirty="0"/>
              <a:t>的设计者</a:t>
            </a:r>
            <a:r>
              <a:rPr lang="zh-CN" altLang="en-US" dirty="0"/>
              <a:t>：</a:t>
            </a:r>
            <a:br>
              <a:rPr lang="en-US" altLang="zh-CN" dirty="0"/>
            </a:br>
            <a:r>
              <a:rPr lang="zh-CN" altLang="en-US" dirty="0"/>
              <a:t>高级语言程序源代码 </a:t>
            </a:r>
            <a:r>
              <a:rPr lang="zh-CN" altLang="en-US" dirty="0">
                <a:latin typeface="宋体" panose="02010600030101010101" pitchFamily="2" charset="-122"/>
                <a:ea typeface="宋体" panose="02010600030101010101" pitchFamily="2" charset="-122"/>
              </a:rPr>
              <a:t>→</a:t>
            </a:r>
            <a:r>
              <a:rPr lang="zh-CN" altLang="en-US" dirty="0"/>
              <a:t> 机器语言代码</a:t>
            </a:r>
            <a:endParaRPr lang="en-US" altLang="zh-CN" dirty="0"/>
          </a:p>
          <a:p>
            <a:r>
              <a:rPr lang="zh-CN" altLang="en-US" dirty="0">
                <a:solidFill>
                  <a:srgbClr val="CC00FF"/>
                </a:solidFill>
              </a:rPr>
              <a:t>处理器</a:t>
            </a:r>
            <a:r>
              <a:rPr lang="zh-CN" altLang="en-US" dirty="0"/>
              <a:t>的设计者：</a:t>
            </a:r>
            <a:br>
              <a:rPr lang="en-US" altLang="zh-CN" dirty="0"/>
            </a:br>
            <a:r>
              <a:rPr lang="zh-CN" altLang="en-US" dirty="0"/>
              <a:t>实现 </a:t>
            </a:r>
            <a:r>
              <a:rPr lang="en-US" altLang="zh-CN" dirty="0"/>
              <a:t>ISA </a:t>
            </a:r>
            <a:r>
              <a:rPr lang="zh-CN" altLang="en-US" dirty="0"/>
              <a:t>规定的指令、功能和相应的硬件模块。</a:t>
            </a:r>
            <a:endParaRPr lang="en-US" altLang="zh-CN" dirty="0"/>
          </a:p>
          <a:p>
            <a:r>
              <a:rPr lang="zh-CN" altLang="en-US" dirty="0"/>
              <a:t>指令集体系结构（</a:t>
            </a:r>
            <a:r>
              <a:rPr lang="en-US" altLang="zh-CN" dirty="0"/>
              <a:t>ISA</a:t>
            </a:r>
            <a:r>
              <a:rPr lang="zh-CN" altLang="en-US" dirty="0"/>
              <a:t>）是区分不同处理器（</a:t>
            </a:r>
            <a:r>
              <a:rPr lang="en-US" altLang="zh-CN" dirty="0"/>
              <a:t>CPU</a:t>
            </a:r>
            <a:r>
              <a:rPr lang="zh-CN" altLang="en-US" dirty="0"/>
              <a:t>）的主要标准。</a:t>
            </a:r>
            <a:endParaRPr lang="en-US" altLang="zh-CN" dirty="0"/>
          </a:p>
          <a:p>
            <a:endParaRPr lang="zh-CN" altLang="en-US" dirty="0"/>
          </a:p>
        </p:txBody>
      </p:sp>
      <p:sp>
        <p:nvSpPr>
          <p:cNvPr id="4" name="灯片编号占位符 3">
            <a:extLst>
              <a:ext uri="{FF2B5EF4-FFF2-40B4-BE49-F238E27FC236}">
                <a16:creationId xmlns:a16="http://schemas.microsoft.com/office/drawing/2014/main" id="{EADD6B6A-C59C-4C8B-8028-AC52DF1D0FD3}"/>
              </a:ext>
            </a:extLst>
          </p:cNvPr>
          <p:cNvSpPr>
            <a:spLocks noGrp="1"/>
          </p:cNvSpPr>
          <p:nvPr>
            <p:ph type="sldNum" sz="quarter" idx="11"/>
          </p:nvPr>
        </p:nvSpPr>
        <p:spPr/>
        <p:txBody>
          <a:bodyPr/>
          <a:lstStyle/>
          <a:p>
            <a:pPr>
              <a:defRPr/>
            </a:pPr>
            <a:fld id="{8C700AD2-48D6-4694-9AFC-F2D1E50529DC}" type="slidenum">
              <a:rPr lang="zh-CN" altLang="en-US" smtClean="0"/>
              <a:pPr>
                <a:defRPr/>
              </a:pPr>
              <a:t>40</a:t>
            </a:fld>
            <a:endParaRPr lang="en-US" altLang="zh-CN"/>
          </a:p>
        </p:txBody>
      </p:sp>
    </p:spTree>
    <p:extLst>
      <p:ext uri="{BB962C8B-B14F-4D97-AF65-F5344CB8AC3E}">
        <p14:creationId xmlns:p14="http://schemas.microsoft.com/office/powerpoint/2010/main" val="37359698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373581-8A68-4B48-90E7-3E7A6D7C62D3}"/>
              </a:ext>
            </a:extLst>
          </p:cNvPr>
          <p:cNvSpPr>
            <a:spLocks noGrp="1"/>
          </p:cNvSpPr>
          <p:nvPr>
            <p:ph type="title"/>
          </p:nvPr>
        </p:nvSpPr>
        <p:spPr/>
        <p:txBody>
          <a:bodyPr/>
          <a:lstStyle/>
          <a:p>
            <a:r>
              <a:rPr lang="zh-CN" altLang="en-US" dirty="0"/>
              <a:t>三、指令集体系结构</a:t>
            </a:r>
          </a:p>
        </p:txBody>
      </p:sp>
      <p:sp>
        <p:nvSpPr>
          <p:cNvPr id="3" name="内容占位符 2">
            <a:extLst>
              <a:ext uri="{FF2B5EF4-FFF2-40B4-BE49-F238E27FC236}">
                <a16:creationId xmlns:a16="http://schemas.microsoft.com/office/drawing/2014/main" id="{83545E63-77EE-4086-B3D8-386996A5AF9F}"/>
              </a:ext>
            </a:extLst>
          </p:cNvPr>
          <p:cNvSpPr>
            <a:spLocks noGrp="1"/>
          </p:cNvSpPr>
          <p:nvPr>
            <p:ph idx="1"/>
          </p:nvPr>
        </p:nvSpPr>
        <p:spPr>
          <a:xfrm>
            <a:off x="323528" y="1772816"/>
            <a:ext cx="8712968" cy="1656184"/>
          </a:xfrm>
        </p:spPr>
        <p:txBody>
          <a:bodyPr/>
          <a:lstStyle/>
          <a:p>
            <a:pPr marL="0" indent="0">
              <a:spcBef>
                <a:spcPts val="1800"/>
              </a:spcBef>
              <a:buNone/>
            </a:pPr>
            <a:r>
              <a:rPr lang="en-US" altLang="zh-CN" dirty="0"/>
              <a:t>ISA</a:t>
            </a:r>
            <a:r>
              <a:rPr lang="zh-CN" altLang="en-US" dirty="0"/>
              <a:t>需要规定计算机中</a:t>
            </a:r>
            <a:r>
              <a:rPr lang="zh-CN" altLang="en-US" dirty="0">
                <a:solidFill>
                  <a:srgbClr val="D60093"/>
                </a:solidFill>
              </a:rPr>
              <a:t>程序员可见的</a:t>
            </a:r>
            <a:r>
              <a:rPr lang="zh-CN" altLang="en-US" dirty="0"/>
              <a:t>所有</a:t>
            </a:r>
            <a:r>
              <a:rPr lang="zh-CN" altLang="en-US" dirty="0">
                <a:solidFill>
                  <a:srgbClr val="FF3300"/>
                </a:solidFill>
              </a:rPr>
              <a:t>组件</a:t>
            </a:r>
            <a:r>
              <a:rPr lang="zh-CN" altLang="en-US" dirty="0"/>
              <a:t>及</a:t>
            </a:r>
            <a:r>
              <a:rPr lang="zh-CN" altLang="en-US" dirty="0">
                <a:solidFill>
                  <a:srgbClr val="FF3300"/>
                </a:solidFill>
              </a:rPr>
              <a:t>操作</a:t>
            </a:r>
            <a:r>
              <a:rPr lang="zh-CN" altLang="en-US" dirty="0"/>
              <a:t>，</a:t>
            </a:r>
            <a:endParaRPr lang="en-US" altLang="zh-CN" dirty="0"/>
          </a:p>
          <a:p>
            <a:pPr marL="0" indent="0">
              <a:spcBef>
                <a:spcPts val="1800"/>
              </a:spcBef>
              <a:buNone/>
            </a:pPr>
            <a:r>
              <a:rPr lang="zh-CN" altLang="en-US" dirty="0"/>
              <a:t>包括：</a:t>
            </a:r>
          </a:p>
        </p:txBody>
      </p:sp>
      <p:sp>
        <p:nvSpPr>
          <p:cNvPr id="4" name="灯片编号占位符 3">
            <a:extLst>
              <a:ext uri="{FF2B5EF4-FFF2-40B4-BE49-F238E27FC236}">
                <a16:creationId xmlns:a16="http://schemas.microsoft.com/office/drawing/2014/main" id="{EADD6B6A-C59C-4C8B-8028-AC52DF1D0FD3}"/>
              </a:ext>
            </a:extLst>
          </p:cNvPr>
          <p:cNvSpPr>
            <a:spLocks noGrp="1"/>
          </p:cNvSpPr>
          <p:nvPr>
            <p:ph type="sldNum" sz="quarter" idx="11"/>
          </p:nvPr>
        </p:nvSpPr>
        <p:spPr/>
        <p:txBody>
          <a:bodyPr/>
          <a:lstStyle/>
          <a:p>
            <a:pPr>
              <a:defRPr/>
            </a:pPr>
            <a:fld id="{8C700AD2-48D6-4694-9AFC-F2D1E50529DC}" type="slidenum">
              <a:rPr lang="zh-CN" altLang="en-US" smtClean="0"/>
              <a:pPr>
                <a:defRPr/>
              </a:pPr>
              <a:t>41</a:t>
            </a:fld>
            <a:endParaRPr lang="en-US" altLang="zh-CN"/>
          </a:p>
        </p:txBody>
      </p:sp>
    </p:spTree>
    <p:extLst>
      <p:ext uri="{BB962C8B-B14F-4D97-AF65-F5344CB8AC3E}">
        <p14:creationId xmlns:p14="http://schemas.microsoft.com/office/powerpoint/2010/main" val="1623233501"/>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3545E63-77EE-4086-B3D8-386996A5AF9F}"/>
              </a:ext>
            </a:extLst>
          </p:cNvPr>
          <p:cNvSpPr>
            <a:spLocks noGrp="1"/>
          </p:cNvSpPr>
          <p:nvPr>
            <p:ph idx="1"/>
          </p:nvPr>
        </p:nvSpPr>
        <p:spPr>
          <a:xfrm>
            <a:off x="323528" y="116632"/>
            <a:ext cx="8712968" cy="6660976"/>
          </a:xfrm>
        </p:spPr>
        <p:txBody>
          <a:bodyPr/>
          <a:lstStyle/>
          <a:p>
            <a:pPr marL="263525" lvl="0" indent="-263525">
              <a:spcBef>
                <a:spcPts val="0"/>
              </a:spcBef>
            </a:pPr>
            <a:r>
              <a:rPr lang="zh-CN" altLang="zh-CN" sz="2400" dirty="0">
                <a:solidFill>
                  <a:srgbClr val="FF0000"/>
                </a:solidFill>
              </a:rPr>
              <a:t>指令集</a:t>
            </a:r>
            <a:r>
              <a:rPr lang="zh-CN" altLang="zh-CN" sz="2400" dirty="0"/>
              <a:t>：处理器可执行的指令的集合。</a:t>
            </a:r>
          </a:p>
          <a:p>
            <a:pPr marL="536575" lvl="1" indent="-273050">
              <a:spcBef>
                <a:spcPts val="0"/>
              </a:spcBef>
            </a:pPr>
            <a:r>
              <a:rPr lang="zh-CN" altLang="zh-CN" sz="2400" dirty="0">
                <a:solidFill>
                  <a:srgbClr val="0000FF"/>
                </a:solidFill>
              </a:rPr>
              <a:t>指令格式</a:t>
            </a:r>
            <a:r>
              <a:rPr lang="zh-CN" altLang="zh-CN" sz="2400" dirty="0"/>
              <a:t>、</a:t>
            </a:r>
            <a:r>
              <a:rPr lang="zh-CN" altLang="zh-CN" sz="2400" dirty="0">
                <a:solidFill>
                  <a:srgbClr val="0000FF"/>
                </a:solidFill>
              </a:rPr>
              <a:t>操作种类</a:t>
            </a:r>
            <a:r>
              <a:rPr lang="zh-CN" altLang="en-US" sz="2400" dirty="0"/>
              <a:t>、</a:t>
            </a:r>
            <a:r>
              <a:rPr lang="zh-CN" altLang="zh-CN" sz="2400" dirty="0"/>
              <a:t>每种操作对应的</a:t>
            </a:r>
            <a:r>
              <a:rPr lang="zh-CN" altLang="zh-CN" sz="2400" dirty="0">
                <a:solidFill>
                  <a:srgbClr val="0000FF"/>
                </a:solidFill>
              </a:rPr>
              <a:t>操作数</a:t>
            </a:r>
            <a:r>
              <a:rPr lang="zh-CN" altLang="zh-CN" sz="2400" dirty="0"/>
              <a:t>。</a:t>
            </a:r>
          </a:p>
          <a:p>
            <a:pPr marL="536575" lvl="1" indent="-273050">
              <a:spcBef>
                <a:spcPts val="0"/>
              </a:spcBef>
            </a:pPr>
            <a:r>
              <a:rPr lang="zh-CN" altLang="zh-CN" sz="2400" dirty="0">
                <a:solidFill>
                  <a:srgbClr val="0000FF"/>
                </a:solidFill>
              </a:rPr>
              <a:t>数据类型</a:t>
            </a:r>
            <a:r>
              <a:rPr lang="zh-CN" altLang="zh-CN" sz="2400" dirty="0"/>
              <a:t>：指令可以接受的操作数的类型。</a:t>
            </a:r>
          </a:p>
          <a:p>
            <a:pPr marL="536575" lvl="1" indent="-273050">
              <a:spcBef>
                <a:spcPts val="0"/>
              </a:spcBef>
            </a:pPr>
            <a:r>
              <a:rPr lang="zh-CN" altLang="zh-CN" sz="2400" dirty="0">
                <a:solidFill>
                  <a:srgbClr val="0000FF"/>
                </a:solidFill>
              </a:rPr>
              <a:t>寻址方式</a:t>
            </a:r>
            <a:r>
              <a:rPr lang="zh-CN" altLang="zh-CN" sz="2400" dirty="0"/>
              <a:t>：指令获取操作数的方式。</a:t>
            </a:r>
          </a:p>
          <a:p>
            <a:pPr marL="263525" indent="-263525">
              <a:spcBef>
                <a:spcPts val="0"/>
              </a:spcBef>
            </a:pPr>
            <a:r>
              <a:rPr lang="zh-CN" altLang="zh-CN" sz="2400" dirty="0"/>
              <a:t>软件可见的</a:t>
            </a:r>
            <a:r>
              <a:rPr lang="zh-CN" altLang="zh-CN" sz="2400" dirty="0">
                <a:solidFill>
                  <a:srgbClr val="FF0000"/>
                </a:solidFill>
              </a:rPr>
              <a:t>处理器状态</a:t>
            </a:r>
            <a:r>
              <a:rPr lang="zh-CN" altLang="zh-CN" sz="2400" dirty="0"/>
              <a:t>：</a:t>
            </a:r>
          </a:p>
          <a:p>
            <a:pPr marL="536575" lvl="1" indent="-273050">
              <a:spcBef>
                <a:spcPts val="0"/>
              </a:spcBef>
            </a:pPr>
            <a:r>
              <a:rPr lang="zh-CN" altLang="zh-CN" sz="2400" dirty="0">
                <a:solidFill>
                  <a:srgbClr val="0000FF"/>
                </a:solidFill>
              </a:rPr>
              <a:t>寄存器组</a:t>
            </a:r>
            <a:r>
              <a:rPr lang="zh-CN" altLang="zh-CN" sz="2400" dirty="0"/>
              <a:t>：寄存器的个数、名称（编号）、长度和用途。</a:t>
            </a:r>
          </a:p>
          <a:p>
            <a:pPr marL="536575" lvl="1" indent="-273050">
              <a:spcBef>
                <a:spcPts val="0"/>
              </a:spcBef>
            </a:pPr>
            <a:r>
              <a:rPr lang="zh-CN" altLang="zh-CN" sz="2400" dirty="0"/>
              <a:t>指令执行过程的</a:t>
            </a:r>
            <a:r>
              <a:rPr lang="zh-CN" altLang="zh-CN" sz="2400" dirty="0">
                <a:solidFill>
                  <a:srgbClr val="0000FF"/>
                </a:solidFill>
              </a:rPr>
              <a:t>控制方式</a:t>
            </a:r>
            <a:r>
              <a:rPr lang="zh-CN" altLang="zh-CN" sz="2400" dirty="0"/>
              <a:t>，包括</a:t>
            </a:r>
            <a:r>
              <a:rPr lang="zh-CN" altLang="zh-CN" sz="2400" dirty="0">
                <a:solidFill>
                  <a:srgbClr val="008000"/>
                </a:solidFill>
              </a:rPr>
              <a:t>程序计数器</a:t>
            </a:r>
            <a:r>
              <a:rPr lang="zh-CN" altLang="zh-CN" sz="2400" dirty="0"/>
              <a:t>、</a:t>
            </a:r>
            <a:r>
              <a:rPr lang="zh-CN" altLang="zh-CN" sz="2400" dirty="0">
                <a:solidFill>
                  <a:srgbClr val="008000"/>
                </a:solidFill>
              </a:rPr>
              <a:t>条件码</a:t>
            </a:r>
            <a:r>
              <a:rPr lang="zh-CN" altLang="zh-CN" sz="2400" dirty="0"/>
              <a:t>定义</a:t>
            </a:r>
            <a:br>
              <a:rPr lang="en-US" altLang="zh-CN" sz="2400" dirty="0"/>
            </a:br>
            <a:r>
              <a:rPr lang="zh-CN" altLang="zh-CN" sz="2400" dirty="0"/>
              <a:t>以及每条</a:t>
            </a:r>
            <a:r>
              <a:rPr lang="zh-CN" altLang="zh-CN" sz="2400" dirty="0">
                <a:solidFill>
                  <a:srgbClr val="008000"/>
                </a:solidFill>
              </a:rPr>
              <a:t>指令</a:t>
            </a:r>
            <a:r>
              <a:rPr lang="zh-CN" altLang="zh-CN" sz="2400" dirty="0"/>
              <a:t>对</a:t>
            </a:r>
            <a:r>
              <a:rPr lang="zh-CN" altLang="zh-CN" sz="2400" dirty="0">
                <a:solidFill>
                  <a:srgbClr val="008000"/>
                </a:solidFill>
              </a:rPr>
              <a:t>状态</a:t>
            </a:r>
            <a:r>
              <a:rPr lang="zh-CN" altLang="zh-CN" sz="2400" dirty="0"/>
              <a:t>的</a:t>
            </a:r>
            <a:r>
              <a:rPr lang="zh-CN" altLang="zh-CN" sz="2400" dirty="0">
                <a:solidFill>
                  <a:srgbClr val="008000"/>
                </a:solidFill>
              </a:rPr>
              <a:t>影响</a:t>
            </a:r>
            <a:r>
              <a:rPr lang="zh-CN" altLang="zh-CN" sz="2400" dirty="0"/>
              <a:t>。</a:t>
            </a:r>
          </a:p>
          <a:p>
            <a:pPr marL="263525" indent="-263525">
              <a:spcBef>
                <a:spcPts val="0"/>
              </a:spcBef>
            </a:pPr>
            <a:r>
              <a:rPr lang="zh-CN" altLang="zh-CN" sz="2400" dirty="0">
                <a:solidFill>
                  <a:srgbClr val="FF0000"/>
                </a:solidFill>
              </a:rPr>
              <a:t>存储模型</a:t>
            </a:r>
            <a:r>
              <a:rPr lang="zh-CN" altLang="zh-CN" sz="2400" dirty="0"/>
              <a:t>：</a:t>
            </a:r>
          </a:p>
          <a:p>
            <a:pPr marL="536575" lvl="1" indent="-273050">
              <a:spcBef>
                <a:spcPts val="0"/>
              </a:spcBef>
            </a:pPr>
            <a:r>
              <a:rPr lang="zh-CN" altLang="zh-CN" sz="2400" dirty="0">
                <a:solidFill>
                  <a:srgbClr val="0000FF"/>
                </a:solidFill>
              </a:rPr>
              <a:t>内存组织</a:t>
            </a:r>
            <a:r>
              <a:rPr lang="zh-CN" altLang="zh-CN" sz="2400" dirty="0"/>
              <a:t>：内存最大寻址空间和编址方式</a:t>
            </a:r>
          </a:p>
          <a:p>
            <a:pPr marL="536575" lvl="1" indent="-273050">
              <a:spcBef>
                <a:spcPts val="0"/>
              </a:spcBef>
            </a:pPr>
            <a:r>
              <a:rPr lang="zh-CN" altLang="zh-CN" sz="2400" dirty="0">
                <a:solidFill>
                  <a:srgbClr val="0000FF"/>
                </a:solidFill>
              </a:rPr>
              <a:t>字节次序</a:t>
            </a:r>
            <a:r>
              <a:rPr lang="zh-CN" altLang="zh-CN" sz="2400" dirty="0"/>
              <a:t>：操作数存放时按照大端还是小端方式存放</a:t>
            </a:r>
          </a:p>
          <a:p>
            <a:pPr marL="536575" lvl="1" indent="-273050">
              <a:spcBef>
                <a:spcPts val="0"/>
              </a:spcBef>
            </a:pPr>
            <a:r>
              <a:rPr lang="zh-CN" altLang="zh-CN" sz="2400" dirty="0">
                <a:solidFill>
                  <a:srgbClr val="0000FF"/>
                </a:solidFill>
              </a:rPr>
              <a:t>存储保护</a:t>
            </a:r>
            <a:endParaRPr lang="zh-CN" altLang="zh-CN" sz="2400" dirty="0"/>
          </a:p>
          <a:p>
            <a:pPr marL="536575" lvl="1" indent="-273050">
              <a:spcBef>
                <a:spcPts val="0"/>
              </a:spcBef>
            </a:pPr>
            <a:r>
              <a:rPr lang="zh-CN" altLang="zh-CN" sz="2400" dirty="0">
                <a:solidFill>
                  <a:srgbClr val="0000FF"/>
                </a:solidFill>
              </a:rPr>
              <a:t>虚拟存储器</a:t>
            </a:r>
            <a:r>
              <a:rPr lang="zh-CN" altLang="zh-CN" sz="2400" dirty="0"/>
              <a:t>的管理方式</a:t>
            </a:r>
          </a:p>
          <a:p>
            <a:pPr marL="536575" lvl="1" indent="-273050">
              <a:spcBef>
                <a:spcPts val="0"/>
              </a:spcBef>
            </a:pPr>
            <a:r>
              <a:rPr lang="zh-CN" altLang="zh-CN" sz="2400" dirty="0">
                <a:solidFill>
                  <a:srgbClr val="0000FF"/>
                </a:solidFill>
              </a:rPr>
              <a:t>输入输出接口</a:t>
            </a:r>
            <a:r>
              <a:rPr lang="zh-CN" altLang="zh-CN" sz="2400" dirty="0"/>
              <a:t>的访问与管理方式</a:t>
            </a:r>
          </a:p>
          <a:p>
            <a:pPr marL="263525" indent="-263525">
              <a:spcBef>
                <a:spcPts val="0"/>
              </a:spcBef>
            </a:pPr>
            <a:r>
              <a:rPr lang="zh-CN" altLang="zh-CN" sz="2400" dirty="0">
                <a:solidFill>
                  <a:srgbClr val="FF0000"/>
                </a:solidFill>
              </a:rPr>
              <a:t>系统模型</a:t>
            </a:r>
            <a:r>
              <a:rPr lang="zh-CN" altLang="zh-CN" sz="2400" dirty="0"/>
              <a:t>：</a:t>
            </a:r>
          </a:p>
          <a:p>
            <a:pPr marL="536575" lvl="1" indent="-273050">
              <a:spcBef>
                <a:spcPts val="0"/>
              </a:spcBef>
            </a:pPr>
            <a:r>
              <a:rPr lang="zh-CN" altLang="zh-CN" sz="2400" dirty="0">
                <a:solidFill>
                  <a:srgbClr val="0000FF"/>
                </a:solidFill>
              </a:rPr>
              <a:t>处理器状态</a:t>
            </a:r>
          </a:p>
          <a:p>
            <a:pPr marL="536575" lvl="1" indent="-273050">
              <a:spcBef>
                <a:spcPts val="0"/>
              </a:spcBef>
            </a:pPr>
            <a:r>
              <a:rPr lang="zh-CN" altLang="zh-CN" sz="2400" dirty="0">
                <a:solidFill>
                  <a:srgbClr val="0000FF"/>
                </a:solidFill>
              </a:rPr>
              <a:t>特权级别</a:t>
            </a:r>
          </a:p>
          <a:p>
            <a:pPr marL="536575" lvl="1" indent="-273050">
              <a:spcBef>
                <a:spcPts val="0"/>
              </a:spcBef>
            </a:pPr>
            <a:r>
              <a:rPr lang="zh-CN" altLang="zh-CN" sz="2400" dirty="0">
                <a:solidFill>
                  <a:srgbClr val="0000FF"/>
                </a:solidFill>
              </a:rPr>
              <a:t>中断</a:t>
            </a:r>
            <a:r>
              <a:rPr lang="zh-CN" altLang="zh-CN" sz="2400" dirty="0"/>
              <a:t>和</a:t>
            </a:r>
            <a:r>
              <a:rPr lang="zh-CN" altLang="zh-CN" sz="2400" dirty="0">
                <a:solidFill>
                  <a:srgbClr val="0000FF"/>
                </a:solidFill>
              </a:rPr>
              <a:t>异常</a:t>
            </a:r>
            <a:r>
              <a:rPr lang="zh-CN" altLang="zh-CN" sz="2400" dirty="0"/>
              <a:t>的处理方式</a:t>
            </a:r>
          </a:p>
        </p:txBody>
      </p:sp>
      <p:sp>
        <p:nvSpPr>
          <p:cNvPr id="4" name="灯片编号占位符 3">
            <a:extLst>
              <a:ext uri="{FF2B5EF4-FFF2-40B4-BE49-F238E27FC236}">
                <a16:creationId xmlns:a16="http://schemas.microsoft.com/office/drawing/2014/main" id="{EADD6B6A-C59C-4C8B-8028-AC52DF1D0FD3}"/>
              </a:ext>
            </a:extLst>
          </p:cNvPr>
          <p:cNvSpPr>
            <a:spLocks noGrp="1"/>
          </p:cNvSpPr>
          <p:nvPr>
            <p:ph type="sldNum" sz="quarter" idx="11"/>
          </p:nvPr>
        </p:nvSpPr>
        <p:spPr/>
        <p:txBody>
          <a:bodyPr/>
          <a:lstStyle/>
          <a:p>
            <a:pPr>
              <a:defRPr/>
            </a:pPr>
            <a:fld id="{8C700AD2-48D6-4694-9AFC-F2D1E50529DC}" type="slidenum">
              <a:rPr lang="zh-CN" altLang="en-US" smtClean="0"/>
              <a:pPr>
                <a:defRPr/>
              </a:pPr>
              <a:t>42</a:t>
            </a:fld>
            <a:endParaRPr lang="en-US" altLang="zh-CN" dirty="0"/>
          </a:p>
        </p:txBody>
      </p:sp>
      <p:sp>
        <p:nvSpPr>
          <p:cNvPr id="11" name="矩形 10">
            <a:extLst>
              <a:ext uri="{FF2B5EF4-FFF2-40B4-BE49-F238E27FC236}">
                <a16:creationId xmlns:a16="http://schemas.microsoft.com/office/drawing/2014/main" id="{DA9D6C83-5F82-4A65-A543-04051A5EC2B6}"/>
              </a:ext>
            </a:extLst>
          </p:cNvPr>
          <p:cNvSpPr/>
          <p:nvPr/>
        </p:nvSpPr>
        <p:spPr>
          <a:xfrm>
            <a:off x="2987824" y="1625065"/>
            <a:ext cx="6120680" cy="461665"/>
          </a:xfrm>
          <a:prstGeom prst="rect">
            <a:avLst/>
          </a:prstGeom>
        </p:spPr>
        <p:txBody>
          <a:bodyPr wrap="square">
            <a:spAutoFit/>
          </a:bodyPr>
          <a:lstStyle/>
          <a:p>
            <a:pPr algn="r"/>
            <a:r>
              <a:rPr lang="zh-CN" altLang="en-US" dirty="0"/>
              <a:t>（</a:t>
            </a:r>
            <a:r>
              <a:rPr lang="zh-CN" altLang="zh-CN" dirty="0">
                <a:solidFill>
                  <a:srgbClr val="D60093"/>
                </a:solidFill>
              </a:rPr>
              <a:t>通用寄存器</a:t>
            </a:r>
            <a:r>
              <a:rPr lang="zh-CN" altLang="en-US" dirty="0"/>
              <a:t>、</a:t>
            </a:r>
            <a:r>
              <a:rPr lang="zh-CN" altLang="zh-CN" dirty="0">
                <a:solidFill>
                  <a:srgbClr val="D60093"/>
                </a:solidFill>
              </a:rPr>
              <a:t>特殊用途寄存器</a:t>
            </a:r>
            <a:r>
              <a:rPr lang="zh-CN" altLang="en-US" dirty="0"/>
              <a:t>）</a:t>
            </a:r>
          </a:p>
        </p:txBody>
      </p:sp>
    </p:spTree>
    <p:extLst>
      <p:ext uri="{BB962C8B-B14F-4D97-AF65-F5344CB8AC3E}">
        <p14:creationId xmlns:p14="http://schemas.microsoft.com/office/powerpoint/2010/main" val="2339155030"/>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39B804-2DCE-46E5-80C6-860447158D99}"/>
              </a:ext>
            </a:extLst>
          </p:cNvPr>
          <p:cNvSpPr>
            <a:spLocks noGrp="1"/>
          </p:cNvSpPr>
          <p:nvPr>
            <p:ph type="title"/>
          </p:nvPr>
        </p:nvSpPr>
        <p:spPr/>
        <p:txBody>
          <a:bodyPr/>
          <a:lstStyle/>
          <a:p>
            <a:r>
              <a:rPr lang="zh-CN" altLang="en-US" dirty="0"/>
              <a:t>三、指令集体系结构：典型的 </a:t>
            </a:r>
            <a:r>
              <a:rPr lang="en-US" altLang="zh-CN" dirty="0"/>
              <a:t>ISA</a:t>
            </a:r>
            <a:endParaRPr lang="zh-CN" altLang="en-US" dirty="0"/>
          </a:p>
        </p:txBody>
      </p:sp>
      <p:sp>
        <p:nvSpPr>
          <p:cNvPr id="3" name="内容占位符 2">
            <a:extLst>
              <a:ext uri="{FF2B5EF4-FFF2-40B4-BE49-F238E27FC236}">
                <a16:creationId xmlns:a16="http://schemas.microsoft.com/office/drawing/2014/main" id="{25263806-5875-47E7-8D6F-BC4F1BE41582}"/>
              </a:ext>
            </a:extLst>
          </p:cNvPr>
          <p:cNvSpPr>
            <a:spLocks noGrp="1"/>
          </p:cNvSpPr>
          <p:nvPr>
            <p:ph idx="1"/>
          </p:nvPr>
        </p:nvSpPr>
        <p:spPr>
          <a:xfrm>
            <a:off x="457200" y="1124744"/>
            <a:ext cx="8362950" cy="5472608"/>
          </a:xfrm>
        </p:spPr>
        <p:txBody>
          <a:bodyPr/>
          <a:lstStyle/>
          <a:p>
            <a:r>
              <a:rPr lang="zh-CN" altLang="en-US" dirty="0"/>
              <a:t>由</a:t>
            </a:r>
            <a:r>
              <a:rPr lang="en-US" altLang="zh-CN" dirty="0"/>
              <a:t>Intel</a:t>
            </a:r>
            <a:r>
              <a:rPr lang="zh-CN" altLang="en-US" dirty="0"/>
              <a:t>公司推出</a:t>
            </a:r>
            <a:endParaRPr lang="en-US" altLang="zh-CN" dirty="0"/>
          </a:p>
          <a:p>
            <a:r>
              <a:rPr lang="zh-CN" altLang="zh-CN" dirty="0"/>
              <a:t>向后兼容</a:t>
            </a:r>
            <a:endParaRPr lang="en-US" altLang="zh-CN" dirty="0"/>
          </a:p>
          <a:p>
            <a:r>
              <a:rPr lang="zh-CN" altLang="zh-CN" dirty="0"/>
              <a:t>个人计算机的标准处理器架构</a:t>
            </a:r>
            <a:endParaRPr lang="en-US" altLang="zh-CN" dirty="0"/>
          </a:p>
          <a:p>
            <a:r>
              <a:rPr lang="zh-CN" altLang="en-US" dirty="0"/>
              <a:t>操作系统：</a:t>
            </a:r>
            <a:endParaRPr lang="en-US" altLang="zh-CN" dirty="0"/>
          </a:p>
          <a:p>
            <a:pPr lvl="1"/>
            <a:r>
              <a:rPr lang="en-US" altLang="zh-CN" dirty="0"/>
              <a:t>Microsoft Windows</a:t>
            </a:r>
          </a:p>
          <a:p>
            <a:pPr lvl="1"/>
            <a:r>
              <a:rPr lang="en-US" altLang="zh-CN" dirty="0"/>
              <a:t>Linux</a:t>
            </a:r>
          </a:p>
          <a:p>
            <a:pPr lvl="1"/>
            <a:r>
              <a:rPr lang="en-US" altLang="zh-CN" dirty="0"/>
              <a:t>Apple MacOS  ?</a:t>
            </a:r>
            <a:endParaRPr lang="zh-CN" altLang="en-US" dirty="0"/>
          </a:p>
        </p:txBody>
      </p:sp>
      <p:sp>
        <p:nvSpPr>
          <p:cNvPr id="4" name="灯片编号占位符 3">
            <a:extLst>
              <a:ext uri="{FF2B5EF4-FFF2-40B4-BE49-F238E27FC236}">
                <a16:creationId xmlns:a16="http://schemas.microsoft.com/office/drawing/2014/main" id="{41956EFD-D890-45D8-BD79-6AC910EC5E7F}"/>
              </a:ext>
            </a:extLst>
          </p:cNvPr>
          <p:cNvSpPr>
            <a:spLocks noGrp="1"/>
          </p:cNvSpPr>
          <p:nvPr>
            <p:ph type="sldNum" sz="quarter" idx="11"/>
          </p:nvPr>
        </p:nvSpPr>
        <p:spPr/>
        <p:txBody>
          <a:bodyPr/>
          <a:lstStyle/>
          <a:p>
            <a:pPr>
              <a:defRPr/>
            </a:pPr>
            <a:fld id="{8C700AD2-48D6-4694-9AFC-F2D1E50529DC}" type="slidenum">
              <a:rPr lang="zh-CN" altLang="en-US" smtClean="0"/>
              <a:pPr>
                <a:defRPr/>
              </a:pPr>
              <a:t>43</a:t>
            </a:fld>
            <a:endParaRPr lang="en-US" altLang="zh-CN"/>
          </a:p>
        </p:txBody>
      </p:sp>
      <p:sp>
        <p:nvSpPr>
          <p:cNvPr id="5" name="标题 1">
            <a:extLst>
              <a:ext uri="{FF2B5EF4-FFF2-40B4-BE49-F238E27FC236}">
                <a16:creationId xmlns:a16="http://schemas.microsoft.com/office/drawing/2014/main" id="{200B3900-85C8-434C-B508-A2E309101EC6}"/>
              </a:ext>
            </a:extLst>
          </p:cNvPr>
          <p:cNvSpPr txBox="1">
            <a:spLocks/>
          </p:cNvSpPr>
          <p:nvPr/>
        </p:nvSpPr>
        <p:spPr bwMode="auto">
          <a:xfrm>
            <a:off x="590550" y="568325"/>
            <a:ext cx="8229600" cy="5238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黑体" pitchFamily="2" charset="-122"/>
              </a:defRPr>
            </a:lvl2pPr>
            <a:lvl3pPr algn="l" rtl="0" eaLnBrk="0" fontAlgn="base" hangingPunct="0">
              <a:spcBef>
                <a:spcPct val="0"/>
              </a:spcBef>
              <a:spcAft>
                <a:spcPct val="0"/>
              </a:spcAft>
              <a:defRPr sz="2800" b="1">
                <a:solidFill>
                  <a:schemeClr val="bg2"/>
                </a:solidFill>
                <a:latin typeface="Arial" charset="0"/>
                <a:ea typeface="黑体" pitchFamily="2" charset="-122"/>
              </a:defRPr>
            </a:lvl3pPr>
            <a:lvl4pPr algn="l" rtl="0" eaLnBrk="0" fontAlgn="base" hangingPunct="0">
              <a:spcBef>
                <a:spcPct val="0"/>
              </a:spcBef>
              <a:spcAft>
                <a:spcPct val="0"/>
              </a:spcAft>
              <a:defRPr sz="2800" b="1">
                <a:solidFill>
                  <a:schemeClr val="bg2"/>
                </a:solidFill>
                <a:latin typeface="Arial" charset="0"/>
                <a:ea typeface="黑体" pitchFamily="2" charset="-122"/>
              </a:defRPr>
            </a:lvl4pPr>
            <a:lvl5pPr algn="l" rtl="0" eaLnBrk="0" fontAlgn="base" hangingPunct="0">
              <a:spcBef>
                <a:spcPct val="0"/>
              </a:spcBef>
              <a:spcAft>
                <a:spcPct val="0"/>
              </a:spcAft>
              <a:defRPr sz="2800" b="1">
                <a:solidFill>
                  <a:schemeClr val="bg2"/>
                </a:solidFill>
                <a:latin typeface="Arial" charset="0"/>
                <a:ea typeface="黑体" pitchFamily="2" charset="-122"/>
              </a:defRPr>
            </a:lvl5pPr>
            <a:lvl6pPr marL="457200" algn="l" rtl="0" fontAlgn="base">
              <a:spcBef>
                <a:spcPct val="0"/>
              </a:spcBef>
              <a:spcAft>
                <a:spcPct val="0"/>
              </a:spcAft>
              <a:defRPr sz="2800" b="1">
                <a:solidFill>
                  <a:schemeClr val="bg2"/>
                </a:solidFill>
                <a:latin typeface="Arial" charset="0"/>
                <a:ea typeface="黑体" pitchFamily="2" charset="-122"/>
              </a:defRPr>
            </a:lvl6pPr>
            <a:lvl7pPr marL="914400" algn="l" rtl="0" fontAlgn="base">
              <a:spcBef>
                <a:spcPct val="0"/>
              </a:spcBef>
              <a:spcAft>
                <a:spcPct val="0"/>
              </a:spcAft>
              <a:defRPr sz="2800" b="1">
                <a:solidFill>
                  <a:schemeClr val="bg2"/>
                </a:solidFill>
                <a:latin typeface="Arial" charset="0"/>
                <a:ea typeface="黑体" pitchFamily="2" charset="-122"/>
              </a:defRPr>
            </a:lvl7pPr>
            <a:lvl8pPr marL="1371600" algn="l" rtl="0" fontAlgn="base">
              <a:spcBef>
                <a:spcPct val="0"/>
              </a:spcBef>
              <a:spcAft>
                <a:spcPct val="0"/>
              </a:spcAft>
              <a:defRPr sz="2800" b="1">
                <a:solidFill>
                  <a:schemeClr val="bg2"/>
                </a:solidFill>
                <a:latin typeface="Arial" charset="0"/>
                <a:ea typeface="黑体" pitchFamily="2" charset="-122"/>
              </a:defRPr>
            </a:lvl8pPr>
            <a:lvl9pPr marL="1828800" algn="l" rtl="0" fontAlgn="base">
              <a:spcBef>
                <a:spcPct val="0"/>
              </a:spcBef>
              <a:spcAft>
                <a:spcPct val="0"/>
              </a:spcAft>
              <a:defRPr sz="2800" b="1">
                <a:solidFill>
                  <a:schemeClr val="bg2"/>
                </a:solidFill>
                <a:latin typeface="Arial" charset="0"/>
                <a:ea typeface="黑体" pitchFamily="2" charset="-122"/>
              </a:defRPr>
            </a:lvl9pPr>
          </a:lstStyle>
          <a:p>
            <a:r>
              <a:rPr lang="en-US" altLang="zh-CN" kern="0" dirty="0">
                <a:solidFill>
                  <a:srgbClr val="FF6600"/>
                </a:solidFill>
              </a:rPr>
              <a:t>1</a:t>
            </a:r>
            <a:r>
              <a:rPr lang="zh-CN" altLang="en-US" kern="0" dirty="0">
                <a:solidFill>
                  <a:srgbClr val="FF6600"/>
                </a:solidFill>
              </a:rPr>
              <a:t>）</a:t>
            </a:r>
            <a:r>
              <a:rPr lang="en-US" altLang="zh-CN" kern="0" dirty="0">
                <a:solidFill>
                  <a:srgbClr val="FF6600"/>
                </a:solidFill>
              </a:rPr>
              <a:t>x86</a:t>
            </a:r>
            <a:endParaRPr lang="zh-CN" altLang="en-US" kern="0" dirty="0">
              <a:solidFill>
                <a:srgbClr val="FF6600"/>
              </a:solidFill>
            </a:endParaRPr>
          </a:p>
        </p:txBody>
      </p:sp>
    </p:spTree>
    <p:extLst>
      <p:ext uri="{BB962C8B-B14F-4D97-AF65-F5344CB8AC3E}">
        <p14:creationId xmlns:p14="http://schemas.microsoft.com/office/powerpoint/2010/main" val="3449933597"/>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39B804-2DCE-46E5-80C6-860447158D99}"/>
              </a:ext>
            </a:extLst>
          </p:cNvPr>
          <p:cNvSpPr>
            <a:spLocks noGrp="1"/>
          </p:cNvSpPr>
          <p:nvPr>
            <p:ph type="title"/>
          </p:nvPr>
        </p:nvSpPr>
        <p:spPr/>
        <p:txBody>
          <a:bodyPr/>
          <a:lstStyle/>
          <a:p>
            <a:r>
              <a:rPr lang="zh-CN" altLang="en-US" dirty="0"/>
              <a:t>三、指令集体系结构：典型的 </a:t>
            </a:r>
            <a:r>
              <a:rPr lang="en-US" altLang="zh-CN" dirty="0"/>
              <a:t>ISA</a:t>
            </a:r>
            <a:endParaRPr lang="zh-CN" altLang="en-US" dirty="0"/>
          </a:p>
        </p:txBody>
      </p:sp>
      <p:sp>
        <p:nvSpPr>
          <p:cNvPr id="3" name="内容占位符 2">
            <a:extLst>
              <a:ext uri="{FF2B5EF4-FFF2-40B4-BE49-F238E27FC236}">
                <a16:creationId xmlns:a16="http://schemas.microsoft.com/office/drawing/2014/main" id="{25263806-5875-47E7-8D6F-BC4F1BE41582}"/>
              </a:ext>
            </a:extLst>
          </p:cNvPr>
          <p:cNvSpPr>
            <a:spLocks noGrp="1"/>
          </p:cNvSpPr>
          <p:nvPr>
            <p:ph idx="1"/>
          </p:nvPr>
        </p:nvSpPr>
        <p:spPr>
          <a:xfrm>
            <a:off x="457200" y="1124744"/>
            <a:ext cx="8362950" cy="5472608"/>
          </a:xfrm>
        </p:spPr>
        <p:txBody>
          <a:bodyPr/>
          <a:lstStyle/>
          <a:p>
            <a:r>
              <a:rPr lang="en-US" altLang="zh-CN" dirty="0"/>
              <a:t>ARM</a:t>
            </a:r>
            <a:r>
              <a:rPr lang="zh-CN" altLang="en-US" dirty="0"/>
              <a:t>：</a:t>
            </a:r>
            <a:r>
              <a:rPr lang="en-US" altLang="zh-CN" dirty="0">
                <a:solidFill>
                  <a:srgbClr val="FF0000"/>
                </a:solidFill>
              </a:rPr>
              <a:t>A</a:t>
            </a:r>
            <a:r>
              <a:rPr lang="en-US" altLang="zh-CN" dirty="0"/>
              <a:t>dvanced </a:t>
            </a:r>
            <a:r>
              <a:rPr lang="en-US" altLang="zh-CN" dirty="0">
                <a:solidFill>
                  <a:srgbClr val="FF0000"/>
                </a:solidFill>
              </a:rPr>
              <a:t>R</a:t>
            </a:r>
            <a:r>
              <a:rPr lang="en-US" altLang="zh-CN" dirty="0"/>
              <a:t>ISC </a:t>
            </a:r>
            <a:r>
              <a:rPr lang="en-US" altLang="zh-CN" dirty="0">
                <a:solidFill>
                  <a:srgbClr val="FF0000"/>
                </a:solidFill>
              </a:rPr>
              <a:t>M</a:t>
            </a:r>
            <a:r>
              <a:rPr lang="en-US" altLang="zh-CN" dirty="0"/>
              <a:t>achines</a:t>
            </a:r>
          </a:p>
          <a:p>
            <a:r>
              <a:rPr lang="en-US" altLang="zh-CN" dirty="0"/>
              <a:t>ARM</a:t>
            </a:r>
            <a:r>
              <a:rPr lang="zh-CN" altLang="zh-CN" dirty="0"/>
              <a:t>公司只负责设计</a:t>
            </a:r>
            <a:r>
              <a:rPr lang="zh-CN" altLang="en-US" dirty="0"/>
              <a:t>，</a:t>
            </a:r>
            <a:br>
              <a:rPr lang="en-US" altLang="zh-CN" dirty="0"/>
            </a:br>
            <a:r>
              <a:rPr lang="zh-CN" altLang="zh-CN" dirty="0"/>
              <a:t>转让指令集授权、内核授权给其它芯片生产商</a:t>
            </a:r>
            <a:r>
              <a:rPr lang="zh-CN" altLang="en-US" dirty="0"/>
              <a:t>。</a:t>
            </a:r>
            <a:endParaRPr lang="en-US" altLang="zh-CN" dirty="0"/>
          </a:p>
          <a:p>
            <a:r>
              <a:rPr lang="zh-CN" altLang="zh-CN" dirty="0"/>
              <a:t>将</a:t>
            </a:r>
            <a:r>
              <a:rPr lang="zh-CN" altLang="zh-CN" dirty="0">
                <a:solidFill>
                  <a:srgbClr val="FF0000"/>
                </a:solidFill>
              </a:rPr>
              <a:t>低功耗</a:t>
            </a:r>
            <a:r>
              <a:rPr lang="zh-CN" altLang="zh-CN" dirty="0"/>
              <a:t>、</a:t>
            </a:r>
            <a:r>
              <a:rPr lang="zh-CN" altLang="zh-CN" dirty="0">
                <a:solidFill>
                  <a:srgbClr val="FF0000"/>
                </a:solidFill>
              </a:rPr>
              <a:t>低成本</a:t>
            </a:r>
            <a:r>
              <a:rPr lang="zh-CN" altLang="zh-CN" dirty="0"/>
              <a:t>的优先级排在</a:t>
            </a:r>
            <a:r>
              <a:rPr lang="zh-CN" altLang="zh-CN" dirty="0">
                <a:solidFill>
                  <a:srgbClr val="0000FF"/>
                </a:solidFill>
              </a:rPr>
              <a:t>高性能</a:t>
            </a:r>
            <a:r>
              <a:rPr lang="zh-CN" altLang="zh-CN" dirty="0"/>
              <a:t>之前，主要面向</a:t>
            </a:r>
            <a:r>
              <a:rPr lang="zh-CN" altLang="zh-CN" dirty="0">
                <a:solidFill>
                  <a:srgbClr val="008000"/>
                </a:solidFill>
              </a:rPr>
              <a:t>嵌入式应用</a:t>
            </a:r>
            <a:r>
              <a:rPr lang="zh-CN" altLang="en-US" dirty="0"/>
              <a:t>。</a:t>
            </a:r>
            <a:endParaRPr lang="en-US" altLang="zh-CN" dirty="0"/>
          </a:p>
          <a:p>
            <a:r>
              <a:rPr lang="zh-CN" altLang="en-US" dirty="0"/>
              <a:t>操作系统：</a:t>
            </a:r>
            <a:endParaRPr lang="en-US" altLang="zh-CN" dirty="0"/>
          </a:p>
          <a:p>
            <a:pPr lvl="1"/>
            <a:r>
              <a:rPr lang="en-US" altLang="zh-CN" dirty="0"/>
              <a:t>Linux</a:t>
            </a:r>
          </a:p>
          <a:p>
            <a:pPr lvl="1"/>
            <a:r>
              <a:rPr lang="en-US" altLang="zh-CN" dirty="0"/>
              <a:t>Google Android</a:t>
            </a:r>
          </a:p>
          <a:p>
            <a:pPr lvl="1"/>
            <a:r>
              <a:rPr lang="en-US" altLang="zh-CN" dirty="0"/>
              <a:t>Apple iOS</a:t>
            </a:r>
            <a:endParaRPr lang="zh-CN" altLang="en-US" dirty="0"/>
          </a:p>
        </p:txBody>
      </p:sp>
      <p:sp>
        <p:nvSpPr>
          <p:cNvPr id="4" name="灯片编号占位符 3">
            <a:extLst>
              <a:ext uri="{FF2B5EF4-FFF2-40B4-BE49-F238E27FC236}">
                <a16:creationId xmlns:a16="http://schemas.microsoft.com/office/drawing/2014/main" id="{41956EFD-D890-45D8-BD79-6AC910EC5E7F}"/>
              </a:ext>
            </a:extLst>
          </p:cNvPr>
          <p:cNvSpPr>
            <a:spLocks noGrp="1"/>
          </p:cNvSpPr>
          <p:nvPr>
            <p:ph type="sldNum" sz="quarter" idx="11"/>
          </p:nvPr>
        </p:nvSpPr>
        <p:spPr/>
        <p:txBody>
          <a:bodyPr/>
          <a:lstStyle/>
          <a:p>
            <a:pPr>
              <a:defRPr/>
            </a:pPr>
            <a:fld id="{8C700AD2-48D6-4694-9AFC-F2D1E50529DC}" type="slidenum">
              <a:rPr lang="zh-CN" altLang="en-US" smtClean="0"/>
              <a:pPr>
                <a:defRPr/>
              </a:pPr>
              <a:t>44</a:t>
            </a:fld>
            <a:endParaRPr lang="en-US" altLang="zh-CN"/>
          </a:p>
        </p:txBody>
      </p:sp>
      <p:sp>
        <p:nvSpPr>
          <p:cNvPr id="5" name="标题 1">
            <a:extLst>
              <a:ext uri="{FF2B5EF4-FFF2-40B4-BE49-F238E27FC236}">
                <a16:creationId xmlns:a16="http://schemas.microsoft.com/office/drawing/2014/main" id="{200B3900-85C8-434C-B508-A2E309101EC6}"/>
              </a:ext>
            </a:extLst>
          </p:cNvPr>
          <p:cNvSpPr txBox="1">
            <a:spLocks/>
          </p:cNvSpPr>
          <p:nvPr/>
        </p:nvSpPr>
        <p:spPr bwMode="auto">
          <a:xfrm>
            <a:off x="590550" y="568325"/>
            <a:ext cx="8229600" cy="5238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黑体" pitchFamily="2" charset="-122"/>
              </a:defRPr>
            </a:lvl2pPr>
            <a:lvl3pPr algn="l" rtl="0" eaLnBrk="0" fontAlgn="base" hangingPunct="0">
              <a:spcBef>
                <a:spcPct val="0"/>
              </a:spcBef>
              <a:spcAft>
                <a:spcPct val="0"/>
              </a:spcAft>
              <a:defRPr sz="2800" b="1">
                <a:solidFill>
                  <a:schemeClr val="bg2"/>
                </a:solidFill>
                <a:latin typeface="Arial" charset="0"/>
                <a:ea typeface="黑体" pitchFamily="2" charset="-122"/>
              </a:defRPr>
            </a:lvl3pPr>
            <a:lvl4pPr algn="l" rtl="0" eaLnBrk="0" fontAlgn="base" hangingPunct="0">
              <a:spcBef>
                <a:spcPct val="0"/>
              </a:spcBef>
              <a:spcAft>
                <a:spcPct val="0"/>
              </a:spcAft>
              <a:defRPr sz="2800" b="1">
                <a:solidFill>
                  <a:schemeClr val="bg2"/>
                </a:solidFill>
                <a:latin typeface="Arial" charset="0"/>
                <a:ea typeface="黑体" pitchFamily="2" charset="-122"/>
              </a:defRPr>
            </a:lvl4pPr>
            <a:lvl5pPr algn="l" rtl="0" eaLnBrk="0" fontAlgn="base" hangingPunct="0">
              <a:spcBef>
                <a:spcPct val="0"/>
              </a:spcBef>
              <a:spcAft>
                <a:spcPct val="0"/>
              </a:spcAft>
              <a:defRPr sz="2800" b="1">
                <a:solidFill>
                  <a:schemeClr val="bg2"/>
                </a:solidFill>
                <a:latin typeface="Arial" charset="0"/>
                <a:ea typeface="黑体" pitchFamily="2" charset="-122"/>
              </a:defRPr>
            </a:lvl5pPr>
            <a:lvl6pPr marL="457200" algn="l" rtl="0" fontAlgn="base">
              <a:spcBef>
                <a:spcPct val="0"/>
              </a:spcBef>
              <a:spcAft>
                <a:spcPct val="0"/>
              </a:spcAft>
              <a:defRPr sz="2800" b="1">
                <a:solidFill>
                  <a:schemeClr val="bg2"/>
                </a:solidFill>
                <a:latin typeface="Arial" charset="0"/>
                <a:ea typeface="黑体" pitchFamily="2" charset="-122"/>
              </a:defRPr>
            </a:lvl6pPr>
            <a:lvl7pPr marL="914400" algn="l" rtl="0" fontAlgn="base">
              <a:spcBef>
                <a:spcPct val="0"/>
              </a:spcBef>
              <a:spcAft>
                <a:spcPct val="0"/>
              </a:spcAft>
              <a:defRPr sz="2800" b="1">
                <a:solidFill>
                  <a:schemeClr val="bg2"/>
                </a:solidFill>
                <a:latin typeface="Arial" charset="0"/>
                <a:ea typeface="黑体" pitchFamily="2" charset="-122"/>
              </a:defRPr>
            </a:lvl7pPr>
            <a:lvl8pPr marL="1371600" algn="l" rtl="0" fontAlgn="base">
              <a:spcBef>
                <a:spcPct val="0"/>
              </a:spcBef>
              <a:spcAft>
                <a:spcPct val="0"/>
              </a:spcAft>
              <a:defRPr sz="2800" b="1">
                <a:solidFill>
                  <a:schemeClr val="bg2"/>
                </a:solidFill>
                <a:latin typeface="Arial" charset="0"/>
                <a:ea typeface="黑体" pitchFamily="2" charset="-122"/>
              </a:defRPr>
            </a:lvl8pPr>
            <a:lvl9pPr marL="1828800" algn="l" rtl="0" fontAlgn="base">
              <a:spcBef>
                <a:spcPct val="0"/>
              </a:spcBef>
              <a:spcAft>
                <a:spcPct val="0"/>
              </a:spcAft>
              <a:defRPr sz="2800" b="1">
                <a:solidFill>
                  <a:schemeClr val="bg2"/>
                </a:solidFill>
                <a:latin typeface="Arial" charset="0"/>
                <a:ea typeface="黑体" pitchFamily="2" charset="-122"/>
              </a:defRPr>
            </a:lvl9pPr>
          </a:lstStyle>
          <a:p>
            <a:r>
              <a:rPr lang="en-US" altLang="zh-CN" kern="0" dirty="0">
                <a:solidFill>
                  <a:srgbClr val="FF6600"/>
                </a:solidFill>
              </a:rPr>
              <a:t>2</a:t>
            </a:r>
            <a:r>
              <a:rPr lang="zh-CN" altLang="en-US" kern="0" dirty="0">
                <a:solidFill>
                  <a:srgbClr val="FF6600"/>
                </a:solidFill>
              </a:rPr>
              <a:t>）</a:t>
            </a:r>
            <a:r>
              <a:rPr lang="en-US" altLang="zh-CN" kern="0" dirty="0">
                <a:solidFill>
                  <a:srgbClr val="FF6600"/>
                </a:solidFill>
              </a:rPr>
              <a:t>ARM</a:t>
            </a:r>
            <a:endParaRPr lang="zh-CN" altLang="en-US" kern="0" dirty="0">
              <a:solidFill>
                <a:srgbClr val="FF6600"/>
              </a:solidFill>
            </a:endParaRPr>
          </a:p>
        </p:txBody>
      </p:sp>
    </p:spTree>
    <p:extLst>
      <p:ext uri="{BB962C8B-B14F-4D97-AF65-F5344CB8AC3E}">
        <p14:creationId xmlns:p14="http://schemas.microsoft.com/office/powerpoint/2010/main" val="1488891029"/>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39B804-2DCE-46E5-80C6-860447158D99}"/>
              </a:ext>
            </a:extLst>
          </p:cNvPr>
          <p:cNvSpPr>
            <a:spLocks noGrp="1"/>
          </p:cNvSpPr>
          <p:nvPr>
            <p:ph type="title"/>
          </p:nvPr>
        </p:nvSpPr>
        <p:spPr/>
        <p:txBody>
          <a:bodyPr/>
          <a:lstStyle/>
          <a:p>
            <a:r>
              <a:rPr lang="zh-CN" altLang="en-US" dirty="0"/>
              <a:t>三、指令集体系结构：典型的 </a:t>
            </a:r>
            <a:r>
              <a:rPr lang="en-US" altLang="zh-CN" dirty="0"/>
              <a:t>ISA</a:t>
            </a:r>
            <a:endParaRPr lang="zh-CN" altLang="en-US" dirty="0"/>
          </a:p>
        </p:txBody>
      </p:sp>
      <p:sp>
        <p:nvSpPr>
          <p:cNvPr id="3" name="内容占位符 2">
            <a:extLst>
              <a:ext uri="{FF2B5EF4-FFF2-40B4-BE49-F238E27FC236}">
                <a16:creationId xmlns:a16="http://schemas.microsoft.com/office/drawing/2014/main" id="{25263806-5875-47E7-8D6F-BC4F1BE41582}"/>
              </a:ext>
            </a:extLst>
          </p:cNvPr>
          <p:cNvSpPr>
            <a:spLocks noGrp="1"/>
          </p:cNvSpPr>
          <p:nvPr>
            <p:ph idx="1"/>
          </p:nvPr>
        </p:nvSpPr>
        <p:spPr>
          <a:xfrm>
            <a:off x="323528" y="1185664"/>
            <a:ext cx="8712968" cy="5123656"/>
          </a:xfrm>
        </p:spPr>
        <p:txBody>
          <a:bodyPr/>
          <a:lstStyle/>
          <a:p>
            <a:pPr>
              <a:spcBef>
                <a:spcPts val="600"/>
              </a:spcBef>
            </a:pPr>
            <a:r>
              <a:rPr lang="en-US" altLang="zh-CN" sz="2400" dirty="0">
                <a:solidFill>
                  <a:srgbClr val="FF0000"/>
                </a:solidFill>
              </a:rPr>
              <a:t>POWER</a:t>
            </a:r>
            <a:r>
              <a:rPr lang="zh-CN" altLang="en-US" sz="2400" dirty="0"/>
              <a:t>：</a:t>
            </a:r>
            <a:br>
              <a:rPr lang="en-US" altLang="zh-CN" sz="2400" dirty="0"/>
            </a:br>
            <a:r>
              <a:rPr lang="en-US" altLang="zh-CN" sz="2400" dirty="0">
                <a:solidFill>
                  <a:srgbClr val="FF0000"/>
                </a:solidFill>
              </a:rPr>
              <a:t>P</a:t>
            </a:r>
            <a:r>
              <a:rPr lang="en-US" altLang="zh-CN" sz="2400" dirty="0"/>
              <a:t>erformance </a:t>
            </a:r>
            <a:r>
              <a:rPr lang="en-US" altLang="zh-CN" sz="2400" dirty="0">
                <a:solidFill>
                  <a:srgbClr val="FF0000"/>
                </a:solidFill>
              </a:rPr>
              <a:t>O</a:t>
            </a:r>
            <a:r>
              <a:rPr lang="en-US" altLang="zh-CN" sz="2400" dirty="0"/>
              <a:t>ptimization </a:t>
            </a:r>
            <a:r>
              <a:rPr lang="en-US" altLang="zh-CN" sz="2400" dirty="0">
                <a:solidFill>
                  <a:srgbClr val="FF0000"/>
                </a:solidFill>
              </a:rPr>
              <a:t>W</a:t>
            </a:r>
            <a:r>
              <a:rPr lang="en-US" altLang="zh-CN" sz="2400" dirty="0"/>
              <a:t>ith </a:t>
            </a:r>
            <a:r>
              <a:rPr lang="en-US" altLang="zh-CN" sz="2400" dirty="0">
                <a:solidFill>
                  <a:srgbClr val="FF0000"/>
                </a:solidFill>
              </a:rPr>
              <a:t>E</a:t>
            </a:r>
            <a:r>
              <a:rPr lang="en-US" altLang="zh-CN" sz="2400" dirty="0"/>
              <a:t>nhanced </a:t>
            </a:r>
            <a:r>
              <a:rPr lang="en-US" altLang="zh-CN" sz="2400" dirty="0">
                <a:solidFill>
                  <a:srgbClr val="FF0000"/>
                </a:solidFill>
              </a:rPr>
              <a:t>R</a:t>
            </a:r>
            <a:r>
              <a:rPr lang="en-US" altLang="zh-CN" sz="2400" dirty="0"/>
              <a:t>ISC</a:t>
            </a:r>
          </a:p>
          <a:p>
            <a:pPr>
              <a:spcBef>
                <a:spcPts val="600"/>
              </a:spcBef>
            </a:pPr>
            <a:r>
              <a:rPr lang="en-US" altLang="zh-CN" sz="2400" dirty="0">
                <a:solidFill>
                  <a:srgbClr val="0000FF"/>
                </a:solidFill>
              </a:rPr>
              <a:t>IBM</a:t>
            </a:r>
            <a:r>
              <a:rPr lang="zh-CN" altLang="zh-CN" sz="2400" dirty="0"/>
              <a:t>公司设计</a:t>
            </a:r>
            <a:endParaRPr lang="en-US" altLang="zh-CN" sz="2400" dirty="0"/>
          </a:p>
          <a:p>
            <a:pPr>
              <a:spcBef>
                <a:spcPts val="600"/>
              </a:spcBef>
            </a:pPr>
            <a:r>
              <a:rPr lang="en-US" altLang="zh-CN" sz="2400" dirty="0"/>
              <a:t>1991</a:t>
            </a:r>
            <a:r>
              <a:rPr lang="zh-CN" altLang="zh-CN" sz="2400" dirty="0"/>
              <a:t>年，</a:t>
            </a:r>
            <a:r>
              <a:rPr lang="en-US" altLang="zh-CN" sz="2400" dirty="0"/>
              <a:t>Apple</a:t>
            </a:r>
            <a:r>
              <a:rPr lang="zh-CN" altLang="zh-CN" sz="2400" dirty="0"/>
              <a:t>、</a:t>
            </a:r>
            <a:r>
              <a:rPr lang="en-US" altLang="zh-CN" sz="2400" dirty="0"/>
              <a:t>IBM</a:t>
            </a:r>
            <a:r>
              <a:rPr lang="zh-CN" altLang="en-US" sz="2400" dirty="0"/>
              <a:t>、</a:t>
            </a:r>
            <a:r>
              <a:rPr lang="en-US" altLang="zh-CN" sz="2400" dirty="0"/>
              <a:t>Motorola </a:t>
            </a:r>
            <a:r>
              <a:rPr lang="zh-CN" altLang="zh-CN" sz="2400" dirty="0"/>
              <a:t>成立</a:t>
            </a:r>
            <a:r>
              <a:rPr lang="en-US" altLang="zh-CN" sz="2400" dirty="0"/>
              <a:t> </a:t>
            </a:r>
            <a:r>
              <a:rPr lang="en-US" altLang="zh-CN" sz="2400" dirty="0">
                <a:solidFill>
                  <a:srgbClr val="0000FF"/>
                </a:solidFill>
              </a:rPr>
              <a:t>AIM </a:t>
            </a:r>
            <a:r>
              <a:rPr lang="zh-CN" altLang="zh-CN" sz="2400" dirty="0">
                <a:solidFill>
                  <a:srgbClr val="0000FF"/>
                </a:solidFill>
              </a:rPr>
              <a:t>联盟</a:t>
            </a:r>
            <a:r>
              <a:rPr lang="zh-CN" altLang="zh-CN" sz="2400" dirty="0"/>
              <a:t>，</a:t>
            </a:r>
            <a:br>
              <a:rPr lang="en-US" altLang="zh-CN" sz="2400" dirty="0"/>
            </a:br>
            <a:r>
              <a:rPr lang="zh-CN" altLang="zh-CN" sz="2400" dirty="0"/>
              <a:t>对</a:t>
            </a:r>
            <a:r>
              <a:rPr lang="en-US" altLang="zh-CN" sz="2400" dirty="0"/>
              <a:t> POWER </a:t>
            </a:r>
            <a:r>
              <a:rPr lang="zh-CN" altLang="zh-CN" sz="2400" dirty="0"/>
              <a:t>架构进行了修改，形成了</a:t>
            </a:r>
            <a:r>
              <a:rPr lang="en-US" altLang="zh-CN" sz="2400" dirty="0">
                <a:solidFill>
                  <a:srgbClr val="FF0000"/>
                </a:solidFill>
              </a:rPr>
              <a:t>PowerPC</a:t>
            </a:r>
            <a:r>
              <a:rPr lang="zh-CN" altLang="en-US" sz="2400" dirty="0"/>
              <a:t>。</a:t>
            </a:r>
            <a:endParaRPr lang="en-US" altLang="zh-CN" sz="2400" dirty="0"/>
          </a:p>
          <a:p>
            <a:pPr>
              <a:spcBef>
                <a:spcPts val="600"/>
              </a:spcBef>
            </a:pPr>
            <a:r>
              <a:rPr lang="en-US" altLang="zh-CN" sz="2400" dirty="0"/>
              <a:t>2005</a:t>
            </a:r>
            <a:r>
              <a:rPr lang="zh-CN" altLang="zh-CN" sz="2400" dirty="0"/>
              <a:t>年</a:t>
            </a:r>
            <a:r>
              <a:rPr lang="zh-CN" altLang="en-US" sz="2400" dirty="0"/>
              <a:t>，</a:t>
            </a:r>
            <a:r>
              <a:rPr lang="en-US" altLang="zh-CN" sz="2400" dirty="0"/>
              <a:t>AIM </a:t>
            </a:r>
            <a:r>
              <a:rPr lang="zh-CN" altLang="en-US" sz="2400" dirty="0"/>
              <a:t>联盟解散；</a:t>
            </a:r>
            <a:br>
              <a:rPr lang="en-US" altLang="zh-CN" sz="2400" dirty="0"/>
            </a:br>
            <a:r>
              <a:rPr lang="en-US" altLang="zh-CN" sz="2400" dirty="0"/>
              <a:t>2004</a:t>
            </a:r>
            <a:r>
              <a:rPr lang="zh-CN" altLang="zh-CN" sz="2400" dirty="0"/>
              <a:t>年，</a:t>
            </a:r>
            <a:r>
              <a:rPr lang="en-US" altLang="zh-CN" sz="2400" dirty="0"/>
              <a:t>IBM </a:t>
            </a:r>
            <a:r>
              <a:rPr lang="zh-CN" altLang="zh-CN" sz="2400" dirty="0"/>
              <a:t>和</a:t>
            </a:r>
            <a:r>
              <a:rPr lang="en-US" altLang="zh-CN" sz="2400" dirty="0"/>
              <a:t> Freescale </a:t>
            </a:r>
            <a:r>
              <a:rPr lang="zh-CN" altLang="zh-CN" sz="2400" dirty="0"/>
              <a:t>成立</a:t>
            </a:r>
            <a:r>
              <a:rPr lang="en-US" altLang="zh-CN" sz="2400" dirty="0"/>
              <a:t> Power.org </a:t>
            </a:r>
            <a:r>
              <a:rPr lang="zh-CN" altLang="zh-CN" sz="2400" dirty="0"/>
              <a:t>联盟，将</a:t>
            </a:r>
            <a:r>
              <a:rPr lang="en-US" altLang="zh-CN" sz="2400" dirty="0"/>
              <a:t> POWER </a:t>
            </a:r>
            <a:r>
              <a:rPr lang="zh-CN" altLang="zh-CN" sz="2400" dirty="0"/>
              <a:t>和</a:t>
            </a:r>
            <a:r>
              <a:rPr lang="en-US" altLang="zh-CN" sz="2400" dirty="0"/>
              <a:t> PowerPC </a:t>
            </a:r>
            <a:r>
              <a:rPr lang="zh-CN" altLang="zh-CN" sz="2400" dirty="0"/>
              <a:t>体系结构统一到新的</a:t>
            </a:r>
            <a:r>
              <a:rPr lang="en-US" altLang="zh-CN" sz="2400" dirty="0"/>
              <a:t> </a:t>
            </a:r>
            <a:r>
              <a:rPr lang="en-US" altLang="zh-CN" sz="2400" dirty="0">
                <a:solidFill>
                  <a:srgbClr val="FF0000"/>
                </a:solidFill>
              </a:rPr>
              <a:t>Power</a:t>
            </a:r>
            <a:r>
              <a:rPr lang="en-US" altLang="zh-CN" sz="2400" dirty="0"/>
              <a:t> </a:t>
            </a:r>
            <a:r>
              <a:rPr lang="zh-CN" altLang="zh-CN" sz="2400" dirty="0"/>
              <a:t>体系结构中</a:t>
            </a:r>
            <a:r>
              <a:rPr lang="zh-CN" altLang="en-US" sz="2400" dirty="0"/>
              <a:t>。</a:t>
            </a:r>
            <a:endParaRPr lang="en-US" altLang="zh-CN" sz="2400" dirty="0"/>
          </a:p>
          <a:p>
            <a:pPr>
              <a:spcBef>
                <a:spcPts val="600"/>
              </a:spcBef>
            </a:pPr>
            <a:r>
              <a:rPr lang="zh-CN" altLang="en-US" sz="2400" dirty="0"/>
              <a:t>操作系统：</a:t>
            </a:r>
            <a:endParaRPr lang="en-US" altLang="zh-CN" sz="2400" dirty="0"/>
          </a:p>
          <a:p>
            <a:pPr lvl="1">
              <a:spcBef>
                <a:spcPts val="600"/>
              </a:spcBef>
            </a:pPr>
            <a:r>
              <a:rPr lang="en-US" altLang="zh-CN" sz="2400" dirty="0"/>
              <a:t>Linux</a:t>
            </a:r>
          </a:p>
          <a:p>
            <a:pPr lvl="1">
              <a:spcBef>
                <a:spcPts val="600"/>
              </a:spcBef>
            </a:pPr>
            <a:r>
              <a:rPr lang="en-US" altLang="zh-CN" sz="2400" dirty="0"/>
              <a:t>IBM AIX</a:t>
            </a:r>
            <a:r>
              <a:rPr lang="zh-CN" altLang="zh-CN" sz="2400" dirty="0"/>
              <a:t>（基于</a:t>
            </a:r>
            <a:r>
              <a:rPr lang="en-US" altLang="zh-CN" sz="2400" dirty="0"/>
              <a:t>UNIX</a:t>
            </a:r>
            <a:r>
              <a:rPr lang="zh-CN" altLang="zh-CN" sz="2400" dirty="0"/>
              <a:t>）</a:t>
            </a:r>
            <a:endParaRPr lang="en-US" altLang="zh-CN" sz="2400" dirty="0"/>
          </a:p>
          <a:p>
            <a:pPr lvl="1">
              <a:spcBef>
                <a:spcPts val="600"/>
              </a:spcBef>
            </a:pPr>
            <a:r>
              <a:rPr lang="en-US" altLang="zh-CN" sz="2400" dirty="0"/>
              <a:t>IBM </a:t>
            </a:r>
            <a:r>
              <a:rPr lang="en-US" altLang="zh-CN" sz="2400" dirty="0" err="1"/>
              <a:t>i</a:t>
            </a:r>
            <a:endParaRPr lang="zh-CN" altLang="en-US" sz="2400" dirty="0"/>
          </a:p>
        </p:txBody>
      </p:sp>
      <p:sp>
        <p:nvSpPr>
          <p:cNvPr id="4" name="灯片编号占位符 3">
            <a:extLst>
              <a:ext uri="{FF2B5EF4-FFF2-40B4-BE49-F238E27FC236}">
                <a16:creationId xmlns:a16="http://schemas.microsoft.com/office/drawing/2014/main" id="{41956EFD-D890-45D8-BD79-6AC910EC5E7F}"/>
              </a:ext>
            </a:extLst>
          </p:cNvPr>
          <p:cNvSpPr>
            <a:spLocks noGrp="1"/>
          </p:cNvSpPr>
          <p:nvPr>
            <p:ph type="sldNum" sz="quarter" idx="11"/>
          </p:nvPr>
        </p:nvSpPr>
        <p:spPr/>
        <p:txBody>
          <a:bodyPr/>
          <a:lstStyle/>
          <a:p>
            <a:pPr>
              <a:defRPr/>
            </a:pPr>
            <a:fld id="{8C700AD2-48D6-4694-9AFC-F2D1E50529DC}" type="slidenum">
              <a:rPr lang="zh-CN" altLang="en-US" smtClean="0"/>
              <a:pPr>
                <a:defRPr/>
              </a:pPr>
              <a:t>45</a:t>
            </a:fld>
            <a:endParaRPr lang="en-US" altLang="zh-CN"/>
          </a:p>
        </p:txBody>
      </p:sp>
      <p:sp>
        <p:nvSpPr>
          <p:cNvPr id="5" name="标题 1">
            <a:extLst>
              <a:ext uri="{FF2B5EF4-FFF2-40B4-BE49-F238E27FC236}">
                <a16:creationId xmlns:a16="http://schemas.microsoft.com/office/drawing/2014/main" id="{200B3900-85C8-434C-B508-A2E309101EC6}"/>
              </a:ext>
            </a:extLst>
          </p:cNvPr>
          <p:cNvSpPr txBox="1">
            <a:spLocks/>
          </p:cNvSpPr>
          <p:nvPr/>
        </p:nvSpPr>
        <p:spPr bwMode="auto">
          <a:xfrm>
            <a:off x="590550" y="568325"/>
            <a:ext cx="8229600" cy="5238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黑体" pitchFamily="2" charset="-122"/>
              </a:defRPr>
            </a:lvl2pPr>
            <a:lvl3pPr algn="l" rtl="0" eaLnBrk="0" fontAlgn="base" hangingPunct="0">
              <a:spcBef>
                <a:spcPct val="0"/>
              </a:spcBef>
              <a:spcAft>
                <a:spcPct val="0"/>
              </a:spcAft>
              <a:defRPr sz="2800" b="1">
                <a:solidFill>
                  <a:schemeClr val="bg2"/>
                </a:solidFill>
                <a:latin typeface="Arial" charset="0"/>
                <a:ea typeface="黑体" pitchFamily="2" charset="-122"/>
              </a:defRPr>
            </a:lvl3pPr>
            <a:lvl4pPr algn="l" rtl="0" eaLnBrk="0" fontAlgn="base" hangingPunct="0">
              <a:spcBef>
                <a:spcPct val="0"/>
              </a:spcBef>
              <a:spcAft>
                <a:spcPct val="0"/>
              </a:spcAft>
              <a:defRPr sz="2800" b="1">
                <a:solidFill>
                  <a:schemeClr val="bg2"/>
                </a:solidFill>
                <a:latin typeface="Arial" charset="0"/>
                <a:ea typeface="黑体" pitchFamily="2" charset="-122"/>
              </a:defRPr>
            </a:lvl4pPr>
            <a:lvl5pPr algn="l" rtl="0" eaLnBrk="0" fontAlgn="base" hangingPunct="0">
              <a:spcBef>
                <a:spcPct val="0"/>
              </a:spcBef>
              <a:spcAft>
                <a:spcPct val="0"/>
              </a:spcAft>
              <a:defRPr sz="2800" b="1">
                <a:solidFill>
                  <a:schemeClr val="bg2"/>
                </a:solidFill>
                <a:latin typeface="Arial" charset="0"/>
                <a:ea typeface="黑体" pitchFamily="2" charset="-122"/>
              </a:defRPr>
            </a:lvl5pPr>
            <a:lvl6pPr marL="457200" algn="l" rtl="0" fontAlgn="base">
              <a:spcBef>
                <a:spcPct val="0"/>
              </a:spcBef>
              <a:spcAft>
                <a:spcPct val="0"/>
              </a:spcAft>
              <a:defRPr sz="2800" b="1">
                <a:solidFill>
                  <a:schemeClr val="bg2"/>
                </a:solidFill>
                <a:latin typeface="Arial" charset="0"/>
                <a:ea typeface="黑体" pitchFamily="2" charset="-122"/>
              </a:defRPr>
            </a:lvl6pPr>
            <a:lvl7pPr marL="914400" algn="l" rtl="0" fontAlgn="base">
              <a:spcBef>
                <a:spcPct val="0"/>
              </a:spcBef>
              <a:spcAft>
                <a:spcPct val="0"/>
              </a:spcAft>
              <a:defRPr sz="2800" b="1">
                <a:solidFill>
                  <a:schemeClr val="bg2"/>
                </a:solidFill>
                <a:latin typeface="Arial" charset="0"/>
                <a:ea typeface="黑体" pitchFamily="2" charset="-122"/>
              </a:defRPr>
            </a:lvl7pPr>
            <a:lvl8pPr marL="1371600" algn="l" rtl="0" fontAlgn="base">
              <a:spcBef>
                <a:spcPct val="0"/>
              </a:spcBef>
              <a:spcAft>
                <a:spcPct val="0"/>
              </a:spcAft>
              <a:defRPr sz="2800" b="1">
                <a:solidFill>
                  <a:schemeClr val="bg2"/>
                </a:solidFill>
                <a:latin typeface="Arial" charset="0"/>
                <a:ea typeface="黑体" pitchFamily="2" charset="-122"/>
              </a:defRPr>
            </a:lvl8pPr>
            <a:lvl9pPr marL="1828800" algn="l" rtl="0" fontAlgn="base">
              <a:spcBef>
                <a:spcPct val="0"/>
              </a:spcBef>
              <a:spcAft>
                <a:spcPct val="0"/>
              </a:spcAft>
              <a:defRPr sz="2800" b="1">
                <a:solidFill>
                  <a:schemeClr val="bg2"/>
                </a:solidFill>
                <a:latin typeface="Arial" charset="0"/>
                <a:ea typeface="黑体" pitchFamily="2" charset="-122"/>
              </a:defRPr>
            </a:lvl9pPr>
          </a:lstStyle>
          <a:p>
            <a:r>
              <a:rPr lang="en-US" altLang="zh-CN" kern="0" dirty="0">
                <a:solidFill>
                  <a:srgbClr val="FF6600"/>
                </a:solidFill>
              </a:rPr>
              <a:t>3</a:t>
            </a:r>
            <a:r>
              <a:rPr lang="zh-CN" altLang="en-US" kern="0" dirty="0">
                <a:solidFill>
                  <a:srgbClr val="FF6600"/>
                </a:solidFill>
              </a:rPr>
              <a:t>）</a:t>
            </a:r>
            <a:r>
              <a:rPr lang="en-US" altLang="zh-CN" kern="0" dirty="0">
                <a:solidFill>
                  <a:srgbClr val="FF6600"/>
                </a:solidFill>
              </a:rPr>
              <a:t>POWER</a:t>
            </a:r>
            <a:endParaRPr lang="zh-CN" altLang="en-US" kern="0" dirty="0">
              <a:solidFill>
                <a:srgbClr val="FF6600"/>
              </a:solidFill>
            </a:endParaRPr>
          </a:p>
        </p:txBody>
      </p:sp>
    </p:spTree>
    <p:extLst>
      <p:ext uri="{BB962C8B-B14F-4D97-AF65-F5344CB8AC3E}">
        <p14:creationId xmlns:p14="http://schemas.microsoft.com/office/powerpoint/2010/main" val="4148573181"/>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39B804-2DCE-46E5-80C6-860447158D99}"/>
              </a:ext>
            </a:extLst>
          </p:cNvPr>
          <p:cNvSpPr>
            <a:spLocks noGrp="1"/>
          </p:cNvSpPr>
          <p:nvPr>
            <p:ph type="title"/>
          </p:nvPr>
        </p:nvSpPr>
        <p:spPr/>
        <p:txBody>
          <a:bodyPr/>
          <a:lstStyle/>
          <a:p>
            <a:r>
              <a:rPr lang="zh-CN" altLang="en-US" dirty="0"/>
              <a:t>三、指令集体系结构：典型的 </a:t>
            </a:r>
            <a:r>
              <a:rPr lang="en-US" altLang="zh-CN" dirty="0"/>
              <a:t>ISA</a:t>
            </a:r>
            <a:endParaRPr lang="zh-CN" altLang="en-US" dirty="0"/>
          </a:p>
        </p:txBody>
      </p:sp>
      <p:sp>
        <p:nvSpPr>
          <p:cNvPr id="3" name="内容占位符 2">
            <a:extLst>
              <a:ext uri="{FF2B5EF4-FFF2-40B4-BE49-F238E27FC236}">
                <a16:creationId xmlns:a16="http://schemas.microsoft.com/office/drawing/2014/main" id="{25263806-5875-47E7-8D6F-BC4F1BE41582}"/>
              </a:ext>
            </a:extLst>
          </p:cNvPr>
          <p:cNvSpPr>
            <a:spLocks noGrp="1"/>
          </p:cNvSpPr>
          <p:nvPr>
            <p:ph idx="1"/>
          </p:nvPr>
        </p:nvSpPr>
        <p:spPr>
          <a:xfrm>
            <a:off x="611560" y="1052736"/>
            <a:ext cx="8229600" cy="5472608"/>
          </a:xfrm>
        </p:spPr>
        <p:txBody>
          <a:bodyPr/>
          <a:lstStyle/>
          <a:p>
            <a:pPr>
              <a:spcBef>
                <a:spcPts val="300"/>
              </a:spcBef>
            </a:pPr>
            <a:r>
              <a:rPr lang="en-US" altLang="zh-CN" sz="2400" dirty="0"/>
              <a:t>MIPS</a:t>
            </a:r>
            <a:r>
              <a:rPr lang="zh-CN" altLang="en-US" sz="2400" dirty="0"/>
              <a:t>：</a:t>
            </a:r>
            <a:br>
              <a:rPr lang="en-US" altLang="zh-CN" sz="2400" dirty="0"/>
            </a:br>
            <a:r>
              <a:rPr lang="en-US" altLang="zh-CN" sz="2400" dirty="0">
                <a:solidFill>
                  <a:srgbClr val="FF0000"/>
                </a:solidFill>
              </a:rPr>
              <a:t>M</a:t>
            </a:r>
            <a:r>
              <a:rPr lang="en-US" altLang="zh-CN" sz="2400" dirty="0"/>
              <a:t>icroprocessor without </a:t>
            </a:r>
            <a:r>
              <a:rPr lang="en-US" altLang="zh-CN" sz="2400" dirty="0">
                <a:solidFill>
                  <a:srgbClr val="FF0000"/>
                </a:solidFill>
              </a:rPr>
              <a:t>I</a:t>
            </a:r>
            <a:r>
              <a:rPr lang="en-US" altLang="zh-CN" sz="2400" dirty="0"/>
              <a:t>nterlocked </a:t>
            </a:r>
            <a:r>
              <a:rPr lang="en-US" altLang="zh-CN" sz="2400" dirty="0">
                <a:solidFill>
                  <a:srgbClr val="FF0000"/>
                </a:solidFill>
              </a:rPr>
              <a:t>P</a:t>
            </a:r>
            <a:r>
              <a:rPr lang="en-US" altLang="zh-CN" sz="2400" dirty="0"/>
              <a:t>iped </a:t>
            </a:r>
            <a:r>
              <a:rPr lang="en-US" altLang="zh-CN" sz="2400" dirty="0">
                <a:solidFill>
                  <a:srgbClr val="FF0000"/>
                </a:solidFill>
              </a:rPr>
              <a:t>S</a:t>
            </a:r>
            <a:r>
              <a:rPr lang="en-US" altLang="zh-CN" sz="2400" dirty="0"/>
              <a:t>tages</a:t>
            </a:r>
            <a:br>
              <a:rPr lang="en-US" altLang="zh-CN" sz="2400" dirty="0"/>
            </a:br>
            <a:r>
              <a:rPr lang="zh-CN" altLang="zh-CN" sz="2400" dirty="0"/>
              <a:t>无内部互锁流水线微处理器</a:t>
            </a:r>
            <a:endParaRPr lang="en-US" altLang="zh-CN" sz="2400" dirty="0"/>
          </a:p>
          <a:p>
            <a:pPr>
              <a:spcBef>
                <a:spcPts val="300"/>
              </a:spcBef>
            </a:pPr>
            <a:r>
              <a:rPr lang="zh-CN" altLang="zh-CN" sz="2400" dirty="0"/>
              <a:t>由美国斯坦福大学的</a:t>
            </a:r>
            <a:r>
              <a:rPr lang="en-US" altLang="zh-CN" sz="2400" dirty="0"/>
              <a:t> John L. Hennessy </a:t>
            </a:r>
            <a:r>
              <a:rPr lang="zh-CN" altLang="zh-CN" sz="2400" dirty="0"/>
              <a:t>教授领导的研究</a:t>
            </a:r>
            <a:br>
              <a:rPr lang="en-US" altLang="zh-CN" sz="2400" dirty="0"/>
            </a:br>
            <a:r>
              <a:rPr lang="zh-CN" altLang="zh-CN" sz="2400" dirty="0"/>
              <a:t>小组于</a:t>
            </a:r>
            <a:r>
              <a:rPr lang="en-US" altLang="zh-CN" sz="2400" dirty="0"/>
              <a:t>1981</a:t>
            </a:r>
            <a:r>
              <a:rPr lang="zh-CN" altLang="zh-CN" sz="2400" dirty="0"/>
              <a:t>年开始设计，</a:t>
            </a:r>
            <a:br>
              <a:rPr lang="en-US" altLang="zh-CN" sz="2400" dirty="0"/>
            </a:br>
            <a:r>
              <a:rPr lang="zh-CN" altLang="zh-CN" sz="2400" dirty="0"/>
              <a:t>并在</a:t>
            </a:r>
            <a:r>
              <a:rPr lang="en-US" altLang="zh-CN" sz="2400" dirty="0"/>
              <a:t>1984</a:t>
            </a:r>
            <a:r>
              <a:rPr lang="zh-CN" altLang="zh-CN" sz="2400" dirty="0"/>
              <a:t>年创立了</a:t>
            </a:r>
            <a:r>
              <a:rPr lang="en-US" altLang="zh-CN" sz="2400" dirty="0"/>
              <a:t>MIPS Computer System</a:t>
            </a:r>
            <a:r>
              <a:rPr lang="zh-CN" altLang="zh-CN" sz="2400" dirty="0"/>
              <a:t>公司，推出</a:t>
            </a:r>
            <a:br>
              <a:rPr lang="en-US" altLang="zh-CN" sz="2400" dirty="0"/>
            </a:br>
            <a:r>
              <a:rPr lang="zh-CN" altLang="zh-CN" sz="2400" dirty="0"/>
              <a:t>商用的</a:t>
            </a:r>
            <a:r>
              <a:rPr lang="en-US" altLang="zh-CN" sz="2400" dirty="0"/>
              <a:t>MIPS</a:t>
            </a:r>
            <a:r>
              <a:rPr lang="zh-CN" altLang="zh-CN" sz="2400" dirty="0"/>
              <a:t>处理器。</a:t>
            </a:r>
            <a:endParaRPr lang="en-US" altLang="zh-CN" sz="2400" dirty="0"/>
          </a:p>
          <a:p>
            <a:pPr>
              <a:spcBef>
                <a:spcPts val="300"/>
              </a:spcBef>
            </a:pPr>
            <a:r>
              <a:rPr lang="en-US" altLang="zh-CN" sz="2400" dirty="0"/>
              <a:t>MIPS</a:t>
            </a:r>
            <a:r>
              <a:rPr lang="zh-CN" altLang="zh-CN" sz="2400" dirty="0"/>
              <a:t>的</a:t>
            </a:r>
            <a:r>
              <a:rPr lang="zh-CN" altLang="zh-CN" sz="2400" dirty="0">
                <a:solidFill>
                  <a:srgbClr val="0000FF"/>
                </a:solidFill>
              </a:rPr>
              <a:t>高端处理器</a:t>
            </a:r>
            <a:r>
              <a:rPr lang="zh-CN" altLang="zh-CN" sz="2400" dirty="0"/>
              <a:t>主要用于</a:t>
            </a:r>
            <a:r>
              <a:rPr lang="en-US" altLang="zh-CN" sz="2400" dirty="0"/>
              <a:t>SGI</a:t>
            </a:r>
            <a:r>
              <a:rPr lang="zh-CN" altLang="zh-CN" sz="2400" dirty="0"/>
              <a:t>公司的高性能工作站、服务器和超级计算机系统</a:t>
            </a:r>
            <a:r>
              <a:rPr lang="zh-CN" altLang="en-US" sz="2400" dirty="0"/>
              <a:t>。</a:t>
            </a:r>
            <a:endParaRPr lang="en-US" altLang="zh-CN" sz="2400" dirty="0"/>
          </a:p>
          <a:p>
            <a:pPr>
              <a:spcBef>
                <a:spcPts val="300"/>
              </a:spcBef>
            </a:pPr>
            <a:r>
              <a:rPr lang="en-US" altLang="zh-CN" sz="2400" dirty="0"/>
              <a:t>MIPS</a:t>
            </a:r>
            <a:r>
              <a:rPr lang="zh-CN" altLang="zh-CN" sz="2400" dirty="0"/>
              <a:t>的</a:t>
            </a:r>
            <a:r>
              <a:rPr lang="zh-CN" altLang="zh-CN" sz="2400" dirty="0">
                <a:solidFill>
                  <a:srgbClr val="0000FF"/>
                </a:solidFill>
              </a:rPr>
              <a:t>低功耗处理器</a:t>
            </a:r>
            <a:r>
              <a:rPr lang="zh-CN" altLang="zh-CN" sz="2400" dirty="0"/>
              <a:t>被广泛用于路由器、游戏机、激光打印机等嵌入式设备中。</a:t>
            </a:r>
            <a:endParaRPr lang="en-US" altLang="zh-CN" sz="2400" dirty="0"/>
          </a:p>
          <a:p>
            <a:pPr>
              <a:spcBef>
                <a:spcPts val="300"/>
              </a:spcBef>
            </a:pPr>
            <a:r>
              <a:rPr lang="zh-CN" altLang="en-US" sz="2400" dirty="0"/>
              <a:t>操作系统：</a:t>
            </a:r>
            <a:endParaRPr lang="en-US" altLang="zh-CN" sz="2400" dirty="0"/>
          </a:p>
          <a:p>
            <a:pPr lvl="1">
              <a:spcBef>
                <a:spcPts val="300"/>
              </a:spcBef>
            </a:pPr>
            <a:r>
              <a:rPr lang="en-US" altLang="zh-CN" sz="2400" dirty="0"/>
              <a:t>Linux</a:t>
            </a:r>
          </a:p>
          <a:p>
            <a:pPr lvl="1">
              <a:spcBef>
                <a:spcPts val="300"/>
              </a:spcBef>
            </a:pPr>
            <a:r>
              <a:rPr lang="en-US" altLang="zh-CN" sz="2400" dirty="0"/>
              <a:t>SGI IRIX</a:t>
            </a:r>
            <a:r>
              <a:rPr lang="zh-CN" altLang="en-US" sz="2400" dirty="0"/>
              <a:t>（基于 </a:t>
            </a:r>
            <a:r>
              <a:rPr lang="en-US" altLang="zh-CN" sz="2400" dirty="0"/>
              <a:t>UNIX System V</a:t>
            </a:r>
            <a:r>
              <a:rPr lang="zh-CN" altLang="en-US" sz="2400" dirty="0"/>
              <a:t>）</a:t>
            </a:r>
          </a:p>
        </p:txBody>
      </p:sp>
      <p:sp>
        <p:nvSpPr>
          <p:cNvPr id="4" name="灯片编号占位符 3">
            <a:extLst>
              <a:ext uri="{FF2B5EF4-FFF2-40B4-BE49-F238E27FC236}">
                <a16:creationId xmlns:a16="http://schemas.microsoft.com/office/drawing/2014/main" id="{41956EFD-D890-45D8-BD79-6AC910EC5E7F}"/>
              </a:ext>
            </a:extLst>
          </p:cNvPr>
          <p:cNvSpPr>
            <a:spLocks noGrp="1"/>
          </p:cNvSpPr>
          <p:nvPr>
            <p:ph type="sldNum" sz="quarter" idx="11"/>
          </p:nvPr>
        </p:nvSpPr>
        <p:spPr/>
        <p:txBody>
          <a:bodyPr/>
          <a:lstStyle/>
          <a:p>
            <a:pPr>
              <a:defRPr/>
            </a:pPr>
            <a:fld id="{8C700AD2-48D6-4694-9AFC-F2D1E50529DC}" type="slidenum">
              <a:rPr lang="zh-CN" altLang="en-US" smtClean="0"/>
              <a:pPr>
                <a:defRPr/>
              </a:pPr>
              <a:t>46</a:t>
            </a:fld>
            <a:endParaRPr lang="en-US" altLang="zh-CN"/>
          </a:p>
        </p:txBody>
      </p:sp>
      <p:sp>
        <p:nvSpPr>
          <p:cNvPr id="5" name="标题 1">
            <a:extLst>
              <a:ext uri="{FF2B5EF4-FFF2-40B4-BE49-F238E27FC236}">
                <a16:creationId xmlns:a16="http://schemas.microsoft.com/office/drawing/2014/main" id="{200B3900-85C8-434C-B508-A2E309101EC6}"/>
              </a:ext>
            </a:extLst>
          </p:cNvPr>
          <p:cNvSpPr txBox="1">
            <a:spLocks/>
          </p:cNvSpPr>
          <p:nvPr/>
        </p:nvSpPr>
        <p:spPr bwMode="auto">
          <a:xfrm>
            <a:off x="590550" y="568325"/>
            <a:ext cx="8229600" cy="5238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黑体" pitchFamily="2" charset="-122"/>
              </a:defRPr>
            </a:lvl2pPr>
            <a:lvl3pPr algn="l" rtl="0" eaLnBrk="0" fontAlgn="base" hangingPunct="0">
              <a:spcBef>
                <a:spcPct val="0"/>
              </a:spcBef>
              <a:spcAft>
                <a:spcPct val="0"/>
              </a:spcAft>
              <a:defRPr sz="2800" b="1">
                <a:solidFill>
                  <a:schemeClr val="bg2"/>
                </a:solidFill>
                <a:latin typeface="Arial" charset="0"/>
                <a:ea typeface="黑体" pitchFamily="2" charset="-122"/>
              </a:defRPr>
            </a:lvl3pPr>
            <a:lvl4pPr algn="l" rtl="0" eaLnBrk="0" fontAlgn="base" hangingPunct="0">
              <a:spcBef>
                <a:spcPct val="0"/>
              </a:spcBef>
              <a:spcAft>
                <a:spcPct val="0"/>
              </a:spcAft>
              <a:defRPr sz="2800" b="1">
                <a:solidFill>
                  <a:schemeClr val="bg2"/>
                </a:solidFill>
                <a:latin typeface="Arial" charset="0"/>
                <a:ea typeface="黑体" pitchFamily="2" charset="-122"/>
              </a:defRPr>
            </a:lvl4pPr>
            <a:lvl5pPr algn="l" rtl="0" eaLnBrk="0" fontAlgn="base" hangingPunct="0">
              <a:spcBef>
                <a:spcPct val="0"/>
              </a:spcBef>
              <a:spcAft>
                <a:spcPct val="0"/>
              </a:spcAft>
              <a:defRPr sz="2800" b="1">
                <a:solidFill>
                  <a:schemeClr val="bg2"/>
                </a:solidFill>
                <a:latin typeface="Arial" charset="0"/>
                <a:ea typeface="黑体" pitchFamily="2" charset="-122"/>
              </a:defRPr>
            </a:lvl5pPr>
            <a:lvl6pPr marL="457200" algn="l" rtl="0" fontAlgn="base">
              <a:spcBef>
                <a:spcPct val="0"/>
              </a:spcBef>
              <a:spcAft>
                <a:spcPct val="0"/>
              </a:spcAft>
              <a:defRPr sz="2800" b="1">
                <a:solidFill>
                  <a:schemeClr val="bg2"/>
                </a:solidFill>
                <a:latin typeface="Arial" charset="0"/>
                <a:ea typeface="黑体" pitchFamily="2" charset="-122"/>
              </a:defRPr>
            </a:lvl6pPr>
            <a:lvl7pPr marL="914400" algn="l" rtl="0" fontAlgn="base">
              <a:spcBef>
                <a:spcPct val="0"/>
              </a:spcBef>
              <a:spcAft>
                <a:spcPct val="0"/>
              </a:spcAft>
              <a:defRPr sz="2800" b="1">
                <a:solidFill>
                  <a:schemeClr val="bg2"/>
                </a:solidFill>
                <a:latin typeface="Arial" charset="0"/>
                <a:ea typeface="黑体" pitchFamily="2" charset="-122"/>
              </a:defRPr>
            </a:lvl7pPr>
            <a:lvl8pPr marL="1371600" algn="l" rtl="0" fontAlgn="base">
              <a:spcBef>
                <a:spcPct val="0"/>
              </a:spcBef>
              <a:spcAft>
                <a:spcPct val="0"/>
              </a:spcAft>
              <a:defRPr sz="2800" b="1">
                <a:solidFill>
                  <a:schemeClr val="bg2"/>
                </a:solidFill>
                <a:latin typeface="Arial" charset="0"/>
                <a:ea typeface="黑体" pitchFamily="2" charset="-122"/>
              </a:defRPr>
            </a:lvl8pPr>
            <a:lvl9pPr marL="1828800" algn="l" rtl="0" fontAlgn="base">
              <a:spcBef>
                <a:spcPct val="0"/>
              </a:spcBef>
              <a:spcAft>
                <a:spcPct val="0"/>
              </a:spcAft>
              <a:defRPr sz="2800" b="1">
                <a:solidFill>
                  <a:schemeClr val="bg2"/>
                </a:solidFill>
                <a:latin typeface="Arial" charset="0"/>
                <a:ea typeface="黑体" pitchFamily="2" charset="-122"/>
              </a:defRPr>
            </a:lvl9pPr>
          </a:lstStyle>
          <a:p>
            <a:r>
              <a:rPr lang="en-US" altLang="zh-CN" kern="0" dirty="0">
                <a:solidFill>
                  <a:srgbClr val="FF6600"/>
                </a:solidFill>
              </a:rPr>
              <a:t>4</a:t>
            </a:r>
            <a:r>
              <a:rPr lang="zh-CN" altLang="en-US" kern="0" dirty="0">
                <a:solidFill>
                  <a:srgbClr val="FF6600"/>
                </a:solidFill>
              </a:rPr>
              <a:t>）</a:t>
            </a:r>
            <a:r>
              <a:rPr lang="en-US" altLang="zh-CN" kern="0" dirty="0">
                <a:solidFill>
                  <a:srgbClr val="FF6600"/>
                </a:solidFill>
              </a:rPr>
              <a:t>MIPS</a:t>
            </a:r>
            <a:endParaRPr lang="zh-CN" altLang="en-US" kern="0" dirty="0">
              <a:solidFill>
                <a:srgbClr val="FF6600"/>
              </a:solidFill>
            </a:endParaRPr>
          </a:p>
        </p:txBody>
      </p:sp>
    </p:spTree>
    <p:extLst>
      <p:ext uri="{BB962C8B-B14F-4D97-AF65-F5344CB8AC3E}">
        <p14:creationId xmlns:p14="http://schemas.microsoft.com/office/powerpoint/2010/main" val="2304043973"/>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39B804-2DCE-46E5-80C6-860447158D99}"/>
              </a:ext>
            </a:extLst>
          </p:cNvPr>
          <p:cNvSpPr>
            <a:spLocks noGrp="1"/>
          </p:cNvSpPr>
          <p:nvPr>
            <p:ph type="title"/>
          </p:nvPr>
        </p:nvSpPr>
        <p:spPr/>
        <p:txBody>
          <a:bodyPr/>
          <a:lstStyle/>
          <a:p>
            <a:r>
              <a:rPr lang="zh-CN" altLang="en-US" dirty="0"/>
              <a:t>三、指令集体系结构：典型的 </a:t>
            </a:r>
            <a:r>
              <a:rPr lang="en-US" altLang="zh-CN" dirty="0"/>
              <a:t>ISA</a:t>
            </a:r>
            <a:endParaRPr lang="zh-CN" altLang="en-US" dirty="0"/>
          </a:p>
        </p:txBody>
      </p:sp>
      <p:sp>
        <p:nvSpPr>
          <p:cNvPr id="3" name="内容占位符 2">
            <a:extLst>
              <a:ext uri="{FF2B5EF4-FFF2-40B4-BE49-F238E27FC236}">
                <a16:creationId xmlns:a16="http://schemas.microsoft.com/office/drawing/2014/main" id="{25263806-5875-47E7-8D6F-BC4F1BE41582}"/>
              </a:ext>
            </a:extLst>
          </p:cNvPr>
          <p:cNvSpPr>
            <a:spLocks noGrp="1"/>
          </p:cNvSpPr>
          <p:nvPr>
            <p:ph idx="1"/>
          </p:nvPr>
        </p:nvSpPr>
        <p:spPr>
          <a:xfrm>
            <a:off x="611560" y="980728"/>
            <a:ext cx="8229600" cy="5652864"/>
          </a:xfrm>
        </p:spPr>
        <p:txBody>
          <a:bodyPr/>
          <a:lstStyle/>
          <a:p>
            <a:pPr>
              <a:spcBef>
                <a:spcPts val="300"/>
              </a:spcBef>
            </a:pPr>
            <a:r>
              <a:rPr lang="en-US" altLang="zh-CN" sz="2400" dirty="0"/>
              <a:t>SPARC</a:t>
            </a:r>
            <a:r>
              <a:rPr lang="zh-CN" altLang="en-US" sz="2400" dirty="0"/>
              <a:t>：</a:t>
            </a:r>
            <a:r>
              <a:rPr lang="en-US" altLang="zh-CN" sz="2400" dirty="0">
                <a:solidFill>
                  <a:srgbClr val="FF0000"/>
                </a:solidFill>
              </a:rPr>
              <a:t>S</a:t>
            </a:r>
            <a:r>
              <a:rPr lang="en-US" altLang="zh-CN" sz="2400" dirty="0"/>
              <a:t>calable </a:t>
            </a:r>
            <a:r>
              <a:rPr lang="en-US" altLang="zh-CN" sz="2400" dirty="0">
                <a:solidFill>
                  <a:srgbClr val="FF0000"/>
                </a:solidFill>
              </a:rPr>
              <a:t>P</a:t>
            </a:r>
            <a:r>
              <a:rPr lang="en-US" altLang="zh-CN" sz="2400" dirty="0"/>
              <a:t>rocessor </a:t>
            </a:r>
            <a:r>
              <a:rPr lang="en-US" altLang="zh-CN" sz="2400" dirty="0" err="1">
                <a:solidFill>
                  <a:srgbClr val="FF0000"/>
                </a:solidFill>
              </a:rPr>
              <a:t>ARC</a:t>
            </a:r>
            <a:r>
              <a:rPr lang="en-US" altLang="zh-CN" sz="2400" dirty="0" err="1"/>
              <a:t>hitecture</a:t>
            </a:r>
            <a:r>
              <a:rPr lang="zh-CN" altLang="en-US" sz="2400" dirty="0"/>
              <a:t>，</a:t>
            </a:r>
            <a:br>
              <a:rPr lang="en-US" altLang="zh-CN" sz="2400" dirty="0"/>
            </a:br>
            <a:r>
              <a:rPr lang="zh-CN" altLang="en-US" sz="2400" dirty="0"/>
              <a:t>可扩展处理器架构</a:t>
            </a:r>
            <a:endParaRPr lang="en-US" altLang="zh-CN" sz="2400" dirty="0"/>
          </a:p>
          <a:p>
            <a:pPr>
              <a:spcBef>
                <a:spcPts val="300"/>
              </a:spcBef>
            </a:pPr>
            <a:r>
              <a:rPr lang="zh-CN" altLang="en-US" sz="2400" dirty="0"/>
              <a:t>源自 </a:t>
            </a:r>
            <a:r>
              <a:rPr lang="en-US" altLang="zh-CN" sz="2400" dirty="0"/>
              <a:t>David A. Patterson </a:t>
            </a:r>
            <a:r>
              <a:rPr lang="zh-CN" altLang="en-US" sz="2400" dirty="0"/>
              <a:t>教授的 </a:t>
            </a:r>
            <a:r>
              <a:rPr lang="en-US" altLang="zh-CN" sz="2400" dirty="0"/>
              <a:t>RISC I </a:t>
            </a:r>
            <a:r>
              <a:rPr lang="zh-CN" altLang="en-US" sz="2400" dirty="0"/>
              <a:t>项目（</a:t>
            </a:r>
            <a:r>
              <a:rPr lang="en-US" altLang="zh-CN" sz="2400" dirty="0"/>
              <a:t>1980</a:t>
            </a:r>
            <a:r>
              <a:rPr lang="zh-CN" altLang="en-US" sz="2400" dirty="0"/>
              <a:t>年）。</a:t>
            </a:r>
            <a:endParaRPr lang="en-US" altLang="zh-CN" sz="2400" dirty="0"/>
          </a:p>
          <a:p>
            <a:pPr>
              <a:spcBef>
                <a:spcPts val="300"/>
              </a:spcBef>
            </a:pPr>
            <a:r>
              <a:rPr lang="zh-CN" altLang="en-US" sz="2400" dirty="0"/>
              <a:t>由 </a:t>
            </a:r>
            <a:r>
              <a:rPr lang="en-US" altLang="zh-CN" sz="2400" dirty="0"/>
              <a:t>Sun Microsystems </a:t>
            </a:r>
            <a:r>
              <a:rPr lang="zh-CN" altLang="en-US" sz="2400" dirty="0"/>
              <a:t>公司（下文简称</a:t>
            </a:r>
            <a:r>
              <a:rPr lang="en-US" altLang="zh-CN" sz="2400" dirty="0"/>
              <a:t>Sun</a:t>
            </a:r>
            <a:r>
              <a:rPr lang="zh-CN" altLang="en-US" sz="2400" dirty="0"/>
              <a:t>公司）在</a:t>
            </a:r>
            <a:r>
              <a:rPr lang="en-US" altLang="zh-CN" sz="2400" dirty="0"/>
              <a:t>1985</a:t>
            </a:r>
            <a:r>
              <a:rPr lang="zh-CN" altLang="en-US" sz="2400" dirty="0"/>
              <a:t>年提出。</a:t>
            </a:r>
            <a:endParaRPr lang="en-US" altLang="zh-CN" sz="2400" dirty="0"/>
          </a:p>
          <a:p>
            <a:pPr>
              <a:spcBef>
                <a:spcPts val="300"/>
              </a:spcBef>
            </a:pPr>
            <a:r>
              <a:rPr lang="en-US" altLang="zh-CN" sz="2400" dirty="0"/>
              <a:t>Sun</a:t>
            </a:r>
            <a:r>
              <a:rPr lang="zh-CN" altLang="en-US" sz="2400" dirty="0"/>
              <a:t>公司与</a:t>
            </a:r>
            <a:r>
              <a:rPr lang="en-US" altLang="zh-CN" sz="2400" dirty="0"/>
              <a:t>TI</a:t>
            </a:r>
            <a:r>
              <a:rPr lang="zh-CN" altLang="en-US" sz="2400" dirty="0"/>
              <a:t>公司合作开发了基于该架构的处理器芯片，</a:t>
            </a:r>
            <a:r>
              <a:rPr lang="en-US" altLang="zh-CN" sz="2400" dirty="0"/>
              <a:t>1989</a:t>
            </a:r>
            <a:r>
              <a:rPr lang="zh-CN" altLang="en-US" sz="2400" dirty="0"/>
              <a:t>年成为商用架构。</a:t>
            </a:r>
            <a:endParaRPr lang="en-US" altLang="zh-CN" sz="2400" dirty="0"/>
          </a:p>
          <a:p>
            <a:pPr>
              <a:spcBef>
                <a:spcPts val="300"/>
              </a:spcBef>
            </a:pPr>
            <a:r>
              <a:rPr lang="zh-CN" altLang="en-US" sz="2400" dirty="0"/>
              <a:t>定位于高端处理器市场，主要应用在</a:t>
            </a:r>
            <a:r>
              <a:rPr lang="en-US" altLang="zh-CN" sz="2400" dirty="0"/>
              <a:t>Sun</a:t>
            </a:r>
            <a:r>
              <a:rPr lang="zh-CN" altLang="en-US" sz="2400" dirty="0"/>
              <a:t>公司、富士通公司制造的高性能工作站、大型服务器中。</a:t>
            </a:r>
            <a:endParaRPr lang="en-US" altLang="zh-CN" sz="2400" dirty="0"/>
          </a:p>
          <a:p>
            <a:pPr>
              <a:spcBef>
                <a:spcPts val="300"/>
              </a:spcBef>
            </a:pPr>
            <a:r>
              <a:rPr lang="en-US" altLang="zh-CN" sz="2400" dirty="0"/>
              <a:t>2009</a:t>
            </a:r>
            <a:r>
              <a:rPr lang="zh-CN" altLang="en-US" sz="2400" dirty="0"/>
              <a:t>年</a:t>
            </a:r>
            <a:r>
              <a:rPr lang="en-US" altLang="zh-CN" sz="2400" dirty="0"/>
              <a:t>4</a:t>
            </a:r>
            <a:r>
              <a:rPr lang="zh-CN" altLang="en-US" sz="2400" dirty="0"/>
              <a:t>月，</a:t>
            </a:r>
            <a:r>
              <a:rPr lang="en-US" altLang="zh-CN" sz="2400" dirty="0"/>
              <a:t>Sun</a:t>
            </a:r>
            <a:r>
              <a:rPr lang="zh-CN" altLang="en-US" sz="2400" dirty="0"/>
              <a:t>公司被</a:t>
            </a:r>
            <a:r>
              <a:rPr lang="en-US" altLang="zh-CN" sz="2400" dirty="0"/>
              <a:t>Oracle</a:t>
            </a:r>
            <a:r>
              <a:rPr lang="zh-CN" altLang="en-US" sz="2400" dirty="0"/>
              <a:t>公司收购；</a:t>
            </a:r>
            <a:br>
              <a:rPr lang="en-US" altLang="zh-CN" sz="2400" dirty="0"/>
            </a:br>
            <a:r>
              <a:rPr lang="en-US" altLang="zh-CN" sz="2400" dirty="0"/>
              <a:t>2017</a:t>
            </a:r>
            <a:r>
              <a:rPr lang="zh-CN" altLang="en-US" sz="2400" dirty="0"/>
              <a:t>年</a:t>
            </a:r>
            <a:r>
              <a:rPr lang="en-US" altLang="zh-CN" sz="2400" dirty="0"/>
              <a:t>9</a:t>
            </a:r>
            <a:r>
              <a:rPr lang="zh-CN" altLang="en-US" sz="2400" dirty="0"/>
              <a:t>月，</a:t>
            </a:r>
            <a:r>
              <a:rPr lang="en-US" altLang="zh-CN" sz="2400" dirty="0"/>
              <a:t>Oracle</a:t>
            </a:r>
            <a:r>
              <a:rPr lang="zh-CN" altLang="en-US" sz="2400" dirty="0"/>
              <a:t>公司宣布正式放弃硬件业务。</a:t>
            </a:r>
            <a:endParaRPr lang="en-US" altLang="zh-CN" sz="2400" dirty="0"/>
          </a:p>
          <a:p>
            <a:pPr>
              <a:spcBef>
                <a:spcPts val="300"/>
              </a:spcBef>
            </a:pPr>
            <a:r>
              <a:rPr lang="zh-CN" altLang="en-US" sz="2400" dirty="0"/>
              <a:t>操作系统：</a:t>
            </a:r>
            <a:endParaRPr lang="en-US" altLang="zh-CN" sz="2400" dirty="0"/>
          </a:p>
          <a:p>
            <a:pPr lvl="1">
              <a:spcBef>
                <a:spcPts val="300"/>
              </a:spcBef>
            </a:pPr>
            <a:r>
              <a:rPr lang="en-US" altLang="zh-CN" sz="2400" dirty="0"/>
              <a:t>Sun/Oracle</a:t>
            </a:r>
            <a:r>
              <a:rPr lang="zh-CN" altLang="en-US" sz="2400" dirty="0"/>
              <a:t> </a:t>
            </a:r>
            <a:r>
              <a:rPr lang="en-US" altLang="zh-CN" sz="2400" dirty="0"/>
              <a:t>Solaris</a:t>
            </a:r>
            <a:r>
              <a:rPr lang="zh-CN" altLang="en-US" sz="2400" dirty="0"/>
              <a:t>（基于</a:t>
            </a:r>
            <a:r>
              <a:rPr lang="en-US" altLang="zh-CN" sz="2400" dirty="0"/>
              <a:t>UNIX</a:t>
            </a:r>
            <a:r>
              <a:rPr lang="zh-CN" altLang="en-US" sz="2400" dirty="0"/>
              <a:t>）</a:t>
            </a:r>
            <a:endParaRPr lang="en-US" altLang="zh-CN" sz="2400" dirty="0"/>
          </a:p>
          <a:p>
            <a:pPr lvl="1">
              <a:spcBef>
                <a:spcPts val="300"/>
              </a:spcBef>
            </a:pPr>
            <a:r>
              <a:rPr lang="en-US" altLang="zh-CN" sz="2400" dirty="0"/>
              <a:t>Linux</a:t>
            </a:r>
            <a:r>
              <a:rPr lang="zh-CN" altLang="en-US" sz="2400" dirty="0"/>
              <a:t>、</a:t>
            </a:r>
            <a:r>
              <a:rPr lang="en-US" altLang="zh-CN" sz="2400" dirty="0"/>
              <a:t>FreeBSD</a:t>
            </a:r>
            <a:endParaRPr lang="zh-CN" altLang="en-US" sz="2400" dirty="0"/>
          </a:p>
        </p:txBody>
      </p:sp>
      <p:sp>
        <p:nvSpPr>
          <p:cNvPr id="4" name="灯片编号占位符 3">
            <a:extLst>
              <a:ext uri="{FF2B5EF4-FFF2-40B4-BE49-F238E27FC236}">
                <a16:creationId xmlns:a16="http://schemas.microsoft.com/office/drawing/2014/main" id="{41956EFD-D890-45D8-BD79-6AC910EC5E7F}"/>
              </a:ext>
            </a:extLst>
          </p:cNvPr>
          <p:cNvSpPr>
            <a:spLocks noGrp="1"/>
          </p:cNvSpPr>
          <p:nvPr>
            <p:ph type="sldNum" sz="quarter" idx="11"/>
          </p:nvPr>
        </p:nvSpPr>
        <p:spPr/>
        <p:txBody>
          <a:bodyPr/>
          <a:lstStyle/>
          <a:p>
            <a:pPr>
              <a:defRPr/>
            </a:pPr>
            <a:fld id="{8C700AD2-48D6-4694-9AFC-F2D1E50529DC}" type="slidenum">
              <a:rPr lang="zh-CN" altLang="en-US" smtClean="0"/>
              <a:pPr>
                <a:defRPr/>
              </a:pPr>
              <a:t>47</a:t>
            </a:fld>
            <a:endParaRPr lang="en-US" altLang="zh-CN"/>
          </a:p>
        </p:txBody>
      </p:sp>
      <p:sp>
        <p:nvSpPr>
          <p:cNvPr id="5" name="标题 1">
            <a:extLst>
              <a:ext uri="{FF2B5EF4-FFF2-40B4-BE49-F238E27FC236}">
                <a16:creationId xmlns:a16="http://schemas.microsoft.com/office/drawing/2014/main" id="{200B3900-85C8-434C-B508-A2E309101EC6}"/>
              </a:ext>
            </a:extLst>
          </p:cNvPr>
          <p:cNvSpPr txBox="1">
            <a:spLocks/>
          </p:cNvSpPr>
          <p:nvPr/>
        </p:nvSpPr>
        <p:spPr bwMode="auto">
          <a:xfrm>
            <a:off x="590550" y="568325"/>
            <a:ext cx="8229600" cy="5238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黑体" pitchFamily="2" charset="-122"/>
              </a:defRPr>
            </a:lvl2pPr>
            <a:lvl3pPr algn="l" rtl="0" eaLnBrk="0" fontAlgn="base" hangingPunct="0">
              <a:spcBef>
                <a:spcPct val="0"/>
              </a:spcBef>
              <a:spcAft>
                <a:spcPct val="0"/>
              </a:spcAft>
              <a:defRPr sz="2800" b="1">
                <a:solidFill>
                  <a:schemeClr val="bg2"/>
                </a:solidFill>
                <a:latin typeface="Arial" charset="0"/>
                <a:ea typeface="黑体" pitchFamily="2" charset="-122"/>
              </a:defRPr>
            </a:lvl3pPr>
            <a:lvl4pPr algn="l" rtl="0" eaLnBrk="0" fontAlgn="base" hangingPunct="0">
              <a:spcBef>
                <a:spcPct val="0"/>
              </a:spcBef>
              <a:spcAft>
                <a:spcPct val="0"/>
              </a:spcAft>
              <a:defRPr sz="2800" b="1">
                <a:solidFill>
                  <a:schemeClr val="bg2"/>
                </a:solidFill>
                <a:latin typeface="Arial" charset="0"/>
                <a:ea typeface="黑体" pitchFamily="2" charset="-122"/>
              </a:defRPr>
            </a:lvl4pPr>
            <a:lvl5pPr algn="l" rtl="0" eaLnBrk="0" fontAlgn="base" hangingPunct="0">
              <a:spcBef>
                <a:spcPct val="0"/>
              </a:spcBef>
              <a:spcAft>
                <a:spcPct val="0"/>
              </a:spcAft>
              <a:defRPr sz="2800" b="1">
                <a:solidFill>
                  <a:schemeClr val="bg2"/>
                </a:solidFill>
                <a:latin typeface="Arial" charset="0"/>
                <a:ea typeface="黑体" pitchFamily="2" charset="-122"/>
              </a:defRPr>
            </a:lvl5pPr>
            <a:lvl6pPr marL="457200" algn="l" rtl="0" fontAlgn="base">
              <a:spcBef>
                <a:spcPct val="0"/>
              </a:spcBef>
              <a:spcAft>
                <a:spcPct val="0"/>
              </a:spcAft>
              <a:defRPr sz="2800" b="1">
                <a:solidFill>
                  <a:schemeClr val="bg2"/>
                </a:solidFill>
                <a:latin typeface="Arial" charset="0"/>
                <a:ea typeface="黑体" pitchFamily="2" charset="-122"/>
              </a:defRPr>
            </a:lvl6pPr>
            <a:lvl7pPr marL="914400" algn="l" rtl="0" fontAlgn="base">
              <a:spcBef>
                <a:spcPct val="0"/>
              </a:spcBef>
              <a:spcAft>
                <a:spcPct val="0"/>
              </a:spcAft>
              <a:defRPr sz="2800" b="1">
                <a:solidFill>
                  <a:schemeClr val="bg2"/>
                </a:solidFill>
                <a:latin typeface="Arial" charset="0"/>
                <a:ea typeface="黑体" pitchFamily="2" charset="-122"/>
              </a:defRPr>
            </a:lvl7pPr>
            <a:lvl8pPr marL="1371600" algn="l" rtl="0" fontAlgn="base">
              <a:spcBef>
                <a:spcPct val="0"/>
              </a:spcBef>
              <a:spcAft>
                <a:spcPct val="0"/>
              </a:spcAft>
              <a:defRPr sz="2800" b="1">
                <a:solidFill>
                  <a:schemeClr val="bg2"/>
                </a:solidFill>
                <a:latin typeface="Arial" charset="0"/>
                <a:ea typeface="黑体" pitchFamily="2" charset="-122"/>
              </a:defRPr>
            </a:lvl8pPr>
            <a:lvl9pPr marL="1828800" algn="l" rtl="0" fontAlgn="base">
              <a:spcBef>
                <a:spcPct val="0"/>
              </a:spcBef>
              <a:spcAft>
                <a:spcPct val="0"/>
              </a:spcAft>
              <a:defRPr sz="2800" b="1">
                <a:solidFill>
                  <a:schemeClr val="bg2"/>
                </a:solidFill>
                <a:latin typeface="Arial" charset="0"/>
                <a:ea typeface="黑体" pitchFamily="2" charset="-122"/>
              </a:defRPr>
            </a:lvl9pPr>
          </a:lstStyle>
          <a:p>
            <a:r>
              <a:rPr lang="en-US" altLang="zh-CN" kern="0" dirty="0">
                <a:solidFill>
                  <a:srgbClr val="FF6600"/>
                </a:solidFill>
              </a:rPr>
              <a:t>5</a:t>
            </a:r>
            <a:r>
              <a:rPr lang="zh-CN" altLang="en-US" kern="0" dirty="0">
                <a:solidFill>
                  <a:srgbClr val="FF6600"/>
                </a:solidFill>
              </a:rPr>
              <a:t>）</a:t>
            </a:r>
            <a:r>
              <a:rPr lang="en-US" altLang="zh-CN" kern="0" dirty="0">
                <a:solidFill>
                  <a:srgbClr val="FF6600"/>
                </a:solidFill>
              </a:rPr>
              <a:t>SPARC</a:t>
            </a:r>
            <a:endParaRPr lang="zh-CN" altLang="en-US" kern="0" dirty="0">
              <a:solidFill>
                <a:srgbClr val="FF6600"/>
              </a:solidFill>
            </a:endParaRPr>
          </a:p>
        </p:txBody>
      </p:sp>
    </p:spTree>
    <p:extLst>
      <p:ext uri="{BB962C8B-B14F-4D97-AF65-F5344CB8AC3E}">
        <p14:creationId xmlns:p14="http://schemas.microsoft.com/office/powerpoint/2010/main" val="106041461"/>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39B804-2DCE-46E5-80C6-860447158D99}"/>
              </a:ext>
            </a:extLst>
          </p:cNvPr>
          <p:cNvSpPr>
            <a:spLocks noGrp="1"/>
          </p:cNvSpPr>
          <p:nvPr>
            <p:ph type="title"/>
          </p:nvPr>
        </p:nvSpPr>
        <p:spPr/>
        <p:txBody>
          <a:bodyPr/>
          <a:lstStyle/>
          <a:p>
            <a:r>
              <a:rPr lang="zh-CN" altLang="en-US" dirty="0"/>
              <a:t>三、指令集体系结构：典型的 </a:t>
            </a:r>
            <a:r>
              <a:rPr lang="en-US" altLang="zh-CN" dirty="0"/>
              <a:t>ISA</a:t>
            </a:r>
            <a:endParaRPr lang="zh-CN" altLang="en-US" dirty="0"/>
          </a:p>
        </p:txBody>
      </p:sp>
      <p:sp>
        <p:nvSpPr>
          <p:cNvPr id="3" name="内容占位符 2">
            <a:extLst>
              <a:ext uri="{FF2B5EF4-FFF2-40B4-BE49-F238E27FC236}">
                <a16:creationId xmlns:a16="http://schemas.microsoft.com/office/drawing/2014/main" id="{25263806-5875-47E7-8D6F-BC4F1BE41582}"/>
              </a:ext>
            </a:extLst>
          </p:cNvPr>
          <p:cNvSpPr>
            <a:spLocks noGrp="1"/>
          </p:cNvSpPr>
          <p:nvPr>
            <p:ph idx="1"/>
          </p:nvPr>
        </p:nvSpPr>
        <p:spPr>
          <a:xfrm>
            <a:off x="611560" y="980728"/>
            <a:ext cx="8352928" cy="5652864"/>
          </a:xfrm>
        </p:spPr>
        <p:txBody>
          <a:bodyPr/>
          <a:lstStyle/>
          <a:p>
            <a:pPr>
              <a:spcBef>
                <a:spcPts val="0"/>
              </a:spcBef>
            </a:pPr>
            <a:r>
              <a:rPr lang="zh-CN" altLang="en-US" sz="2400" dirty="0"/>
              <a:t>于</a:t>
            </a:r>
            <a:r>
              <a:rPr lang="en-US" altLang="zh-CN" sz="2400" dirty="0"/>
              <a:t>2011</a:t>
            </a:r>
            <a:r>
              <a:rPr lang="zh-CN" altLang="en-US" sz="2400" dirty="0"/>
              <a:t>年推出，</a:t>
            </a:r>
            <a:br>
              <a:rPr lang="en-US" altLang="zh-CN" sz="2400" dirty="0"/>
            </a:br>
            <a:r>
              <a:rPr lang="zh-CN" altLang="en-US" sz="2400" dirty="0"/>
              <a:t>由美国加州大学伯克利分校的 </a:t>
            </a:r>
            <a:r>
              <a:rPr lang="en-US" altLang="zh-CN" sz="2400" dirty="0" err="1"/>
              <a:t>Krste</a:t>
            </a:r>
            <a:r>
              <a:rPr lang="en-US" altLang="zh-CN" sz="2400" dirty="0"/>
              <a:t> </a:t>
            </a:r>
            <a:r>
              <a:rPr lang="en-US" altLang="zh-CN" sz="2400" dirty="0" err="1"/>
              <a:t>Asanović</a:t>
            </a:r>
            <a:r>
              <a:rPr lang="en-US" altLang="zh-CN" sz="2400" dirty="0"/>
              <a:t> </a:t>
            </a:r>
            <a:r>
              <a:rPr lang="zh-CN" altLang="en-US" sz="2400" dirty="0"/>
              <a:t>教授、</a:t>
            </a:r>
            <a:r>
              <a:rPr lang="en-US" altLang="zh-CN" sz="2400" dirty="0"/>
              <a:t>Andrew Waterman </a:t>
            </a:r>
            <a:r>
              <a:rPr lang="zh-CN" altLang="en-US" sz="2400" dirty="0"/>
              <a:t>和 </a:t>
            </a:r>
            <a:r>
              <a:rPr lang="en-US" altLang="zh-CN" sz="2400" dirty="0" err="1"/>
              <a:t>Yunsup</a:t>
            </a:r>
            <a:r>
              <a:rPr lang="en-US" altLang="zh-CN" sz="2400" dirty="0"/>
              <a:t> Lee </a:t>
            </a:r>
            <a:r>
              <a:rPr lang="zh-CN" altLang="en-US" sz="2400" dirty="0"/>
              <a:t>等开发人员发明，</a:t>
            </a:r>
            <a:br>
              <a:rPr lang="en-US" altLang="zh-CN" sz="2400" dirty="0"/>
            </a:br>
            <a:r>
              <a:rPr lang="zh-CN" altLang="en-US" sz="2400" dirty="0"/>
              <a:t>并得到了 </a:t>
            </a:r>
            <a:r>
              <a:rPr lang="en-US" altLang="zh-CN" sz="2400" dirty="0"/>
              <a:t>David A. Patterson </a:t>
            </a:r>
            <a:r>
              <a:rPr lang="zh-CN" altLang="en-US" sz="2400" dirty="0"/>
              <a:t>教授的大力支持。</a:t>
            </a:r>
            <a:endParaRPr lang="en-US" altLang="zh-CN" sz="2400" dirty="0"/>
          </a:p>
          <a:p>
            <a:pPr>
              <a:spcBef>
                <a:spcPts val="0"/>
              </a:spcBef>
            </a:pPr>
            <a:r>
              <a:rPr lang="zh-CN" altLang="en-US" sz="2400" dirty="0"/>
              <a:t>全新、简单、开放免费。</a:t>
            </a:r>
            <a:endParaRPr lang="en-US" altLang="zh-CN" sz="2400" dirty="0"/>
          </a:p>
          <a:p>
            <a:pPr>
              <a:spcBef>
                <a:spcPts val="0"/>
              </a:spcBef>
            </a:pPr>
            <a:r>
              <a:rPr lang="zh-CN" altLang="en-US" sz="2400" dirty="0"/>
              <a:t>规避了曾经出现过的各种问题，没有背负向后兼容的历史包袱，简洁、低成本、高性能（或低功耗）、架构和具体实现分离，并预留一定的扩展空间。</a:t>
            </a:r>
            <a:endParaRPr lang="en-US" altLang="zh-CN" sz="2400" dirty="0"/>
          </a:p>
          <a:p>
            <a:pPr>
              <a:spcBef>
                <a:spcPts val="0"/>
              </a:spcBef>
            </a:pPr>
            <a:r>
              <a:rPr lang="en-US" altLang="zh-CN" sz="2400" dirty="0"/>
              <a:t>2016</a:t>
            </a:r>
            <a:r>
              <a:rPr lang="zh-CN" altLang="en-US" sz="2400" dirty="0"/>
              <a:t>年，</a:t>
            </a:r>
            <a:r>
              <a:rPr lang="en-US" altLang="zh-CN" sz="2400" dirty="0"/>
              <a:t>RISC-V</a:t>
            </a:r>
            <a:r>
              <a:rPr lang="zh-CN" altLang="en-US" sz="2400" dirty="0"/>
              <a:t>基金会成立并开始运作。</a:t>
            </a:r>
            <a:endParaRPr lang="en-US" altLang="zh-CN" sz="2400" dirty="0"/>
          </a:p>
          <a:p>
            <a:pPr>
              <a:spcBef>
                <a:spcPts val="0"/>
              </a:spcBef>
            </a:pPr>
            <a:r>
              <a:rPr lang="zh-CN" altLang="en-US" sz="2400" dirty="0"/>
              <a:t>未来不受任何单一公司的浮沉或一时兴起的决定的影响。</a:t>
            </a:r>
            <a:endParaRPr lang="en-US" altLang="zh-CN" sz="2400" dirty="0"/>
          </a:p>
          <a:p>
            <a:pPr>
              <a:spcBef>
                <a:spcPts val="0"/>
              </a:spcBef>
            </a:pPr>
            <a:r>
              <a:rPr lang="zh-CN" altLang="en-US" sz="2400" dirty="0"/>
              <a:t>基础 </a:t>
            </a:r>
            <a:r>
              <a:rPr lang="en-US" altLang="zh-CN" sz="2400" dirty="0"/>
              <a:t>ISA</a:t>
            </a:r>
            <a:r>
              <a:rPr lang="zh-CN" altLang="en-US" sz="2400" dirty="0"/>
              <a:t>：</a:t>
            </a:r>
            <a:r>
              <a:rPr lang="en-US" altLang="zh-CN" sz="2400" dirty="0"/>
              <a:t>RV32I</a:t>
            </a:r>
            <a:r>
              <a:rPr lang="zh-CN" altLang="en-US" sz="2400" dirty="0"/>
              <a:t>（基础指令集）</a:t>
            </a:r>
            <a:endParaRPr lang="en-US" altLang="zh-CN" sz="2400" dirty="0"/>
          </a:p>
          <a:p>
            <a:pPr>
              <a:spcBef>
                <a:spcPts val="0"/>
              </a:spcBef>
            </a:pPr>
            <a:r>
              <a:rPr lang="zh-CN" altLang="en-US" sz="2400" dirty="0"/>
              <a:t>可选：乘法扩展 </a:t>
            </a:r>
            <a:r>
              <a:rPr lang="en-US" altLang="zh-CN" sz="2400" dirty="0"/>
              <a:t>RV32M</a:t>
            </a:r>
            <a:r>
              <a:rPr lang="zh-CN" altLang="en-US" sz="2400" dirty="0"/>
              <a:t>，单精度浮点数扩展 </a:t>
            </a:r>
            <a:r>
              <a:rPr lang="en-US" altLang="zh-CN" sz="2400" dirty="0"/>
              <a:t>RV32F</a:t>
            </a:r>
            <a:r>
              <a:rPr lang="zh-CN" altLang="en-US" sz="2400" dirty="0"/>
              <a:t>，</a:t>
            </a:r>
            <a:br>
              <a:rPr lang="en-US" altLang="zh-CN" sz="2400" dirty="0"/>
            </a:br>
            <a:r>
              <a:rPr lang="zh-CN" altLang="en-US" sz="2400" dirty="0"/>
              <a:t>双精度浮点数扩展 </a:t>
            </a:r>
            <a:r>
              <a:rPr lang="en-US" altLang="zh-CN" sz="2400" dirty="0"/>
              <a:t>RV32D</a:t>
            </a:r>
            <a:r>
              <a:rPr lang="zh-CN" altLang="en-US" sz="2400" dirty="0"/>
              <a:t>，原子操作扩展 </a:t>
            </a:r>
            <a:r>
              <a:rPr lang="en-US" altLang="zh-CN" sz="2400" dirty="0"/>
              <a:t>RV32A</a:t>
            </a:r>
            <a:r>
              <a:rPr lang="zh-CN" altLang="en-US" sz="2400" dirty="0"/>
              <a:t>，</a:t>
            </a:r>
            <a:br>
              <a:rPr lang="en-US" altLang="zh-CN" sz="2400" dirty="0"/>
            </a:br>
            <a:r>
              <a:rPr lang="zh-CN" altLang="en-US" sz="2400" dirty="0"/>
              <a:t>压缩扩展</a:t>
            </a:r>
            <a:r>
              <a:rPr lang="en-US" altLang="zh-CN" sz="2400" dirty="0"/>
              <a:t>RV32C</a:t>
            </a:r>
            <a:r>
              <a:rPr lang="zh-CN" altLang="en-US" sz="2400" dirty="0"/>
              <a:t>，向量扩展 </a:t>
            </a:r>
            <a:r>
              <a:rPr lang="en-US" altLang="zh-CN" sz="2400" dirty="0"/>
              <a:t>RV32V</a:t>
            </a:r>
            <a:r>
              <a:rPr lang="zh-CN" altLang="en-US" sz="2400" dirty="0"/>
              <a:t>。</a:t>
            </a:r>
            <a:endParaRPr lang="en-US" altLang="zh-CN" sz="2400" dirty="0"/>
          </a:p>
          <a:p>
            <a:pPr>
              <a:spcBef>
                <a:spcPts val="0"/>
              </a:spcBef>
            </a:pPr>
            <a:r>
              <a:rPr lang="zh-CN" altLang="en-US" sz="2400" dirty="0"/>
              <a:t>软件工具：</a:t>
            </a:r>
            <a:r>
              <a:rPr lang="en-US" altLang="zh-CN" sz="2400" dirty="0"/>
              <a:t>GNU</a:t>
            </a:r>
            <a:r>
              <a:rPr lang="zh-CN" altLang="en-US" sz="2400" dirty="0"/>
              <a:t>编译器集合；</a:t>
            </a:r>
            <a:r>
              <a:rPr lang="en-US" altLang="zh-CN" sz="2400" dirty="0"/>
              <a:t>Linux </a:t>
            </a:r>
            <a:r>
              <a:rPr lang="zh-CN" altLang="en-US" sz="2400" dirty="0"/>
              <a:t>操作系统。</a:t>
            </a:r>
          </a:p>
        </p:txBody>
      </p:sp>
      <p:sp>
        <p:nvSpPr>
          <p:cNvPr id="4" name="灯片编号占位符 3">
            <a:extLst>
              <a:ext uri="{FF2B5EF4-FFF2-40B4-BE49-F238E27FC236}">
                <a16:creationId xmlns:a16="http://schemas.microsoft.com/office/drawing/2014/main" id="{41956EFD-D890-45D8-BD79-6AC910EC5E7F}"/>
              </a:ext>
            </a:extLst>
          </p:cNvPr>
          <p:cNvSpPr>
            <a:spLocks noGrp="1"/>
          </p:cNvSpPr>
          <p:nvPr>
            <p:ph type="sldNum" sz="quarter" idx="11"/>
          </p:nvPr>
        </p:nvSpPr>
        <p:spPr/>
        <p:txBody>
          <a:bodyPr/>
          <a:lstStyle/>
          <a:p>
            <a:pPr>
              <a:defRPr/>
            </a:pPr>
            <a:fld id="{8C700AD2-48D6-4694-9AFC-F2D1E50529DC}" type="slidenum">
              <a:rPr lang="zh-CN" altLang="en-US" smtClean="0"/>
              <a:pPr>
                <a:defRPr/>
              </a:pPr>
              <a:t>48</a:t>
            </a:fld>
            <a:endParaRPr lang="en-US" altLang="zh-CN"/>
          </a:p>
        </p:txBody>
      </p:sp>
      <p:sp>
        <p:nvSpPr>
          <p:cNvPr id="5" name="标题 1">
            <a:extLst>
              <a:ext uri="{FF2B5EF4-FFF2-40B4-BE49-F238E27FC236}">
                <a16:creationId xmlns:a16="http://schemas.microsoft.com/office/drawing/2014/main" id="{200B3900-85C8-434C-B508-A2E309101EC6}"/>
              </a:ext>
            </a:extLst>
          </p:cNvPr>
          <p:cNvSpPr txBox="1">
            <a:spLocks/>
          </p:cNvSpPr>
          <p:nvPr/>
        </p:nvSpPr>
        <p:spPr bwMode="auto">
          <a:xfrm>
            <a:off x="590550" y="568325"/>
            <a:ext cx="8229600" cy="5238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黑体" pitchFamily="2" charset="-122"/>
              </a:defRPr>
            </a:lvl2pPr>
            <a:lvl3pPr algn="l" rtl="0" eaLnBrk="0" fontAlgn="base" hangingPunct="0">
              <a:spcBef>
                <a:spcPct val="0"/>
              </a:spcBef>
              <a:spcAft>
                <a:spcPct val="0"/>
              </a:spcAft>
              <a:defRPr sz="2800" b="1">
                <a:solidFill>
                  <a:schemeClr val="bg2"/>
                </a:solidFill>
                <a:latin typeface="Arial" charset="0"/>
                <a:ea typeface="黑体" pitchFamily="2" charset="-122"/>
              </a:defRPr>
            </a:lvl3pPr>
            <a:lvl4pPr algn="l" rtl="0" eaLnBrk="0" fontAlgn="base" hangingPunct="0">
              <a:spcBef>
                <a:spcPct val="0"/>
              </a:spcBef>
              <a:spcAft>
                <a:spcPct val="0"/>
              </a:spcAft>
              <a:defRPr sz="2800" b="1">
                <a:solidFill>
                  <a:schemeClr val="bg2"/>
                </a:solidFill>
                <a:latin typeface="Arial" charset="0"/>
                <a:ea typeface="黑体" pitchFamily="2" charset="-122"/>
              </a:defRPr>
            </a:lvl4pPr>
            <a:lvl5pPr algn="l" rtl="0" eaLnBrk="0" fontAlgn="base" hangingPunct="0">
              <a:spcBef>
                <a:spcPct val="0"/>
              </a:spcBef>
              <a:spcAft>
                <a:spcPct val="0"/>
              </a:spcAft>
              <a:defRPr sz="2800" b="1">
                <a:solidFill>
                  <a:schemeClr val="bg2"/>
                </a:solidFill>
                <a:latin typeface="Arial" charset="0"/>
                <a:ea typeface="黑体" pitchFamily="2" charset="-122"/>
              </a:defRPr>
            </a:lvl5pPr>
            <a:lvl6pPr marL="457200" algn="l" rtl="0" fontAlgn="base">
              <a:spcBef>
                <a:spcPct val="0"/>
              </a:spcBef>
              <a:spcAft>
                <a:spcPct val="0"/>
              </a:spcAft>
              <a:defRPr sz="2800" b="1">
                <a:solidFill>
                  <a:schemeClr val="bg2"/>
                </a:solidFill>
                <a:latin typeface="Arial" charset="0"/>
                <a:ea typeface="黑体" pitchFamily="2" charset="-122"/>
              </a:defRPr>
            </a:lvl6pPr>
            <a:lvl7pPr marL="914400" algn="l" rtl="0" fontAlgn="base">
              <a:spcBef>
                <a:spcPct val="0"/>
              </a:spcBef>
              <a:spcAft>
                <a:spcPct val="0"/>
              </a:spcAft>
              <a:defRPr sz="2800" b="1">
                <a:solidFill>
                  <a:schemeClr val="bg2"/>
                </a:solidFill>
                <a:latin typeface="Arial" charset="0"/>
                <a:ea typeface="黑体" pitchFamily="2" charset="-122"/>
              </a:defRPr>
            </a:lvl7pPr>
            <a:lvl8pPr marL="1371600" algn="l" rtl="0" fontAlgn="base">
              <a:spcBef>
                <a:spcPct val="0"/>
              </a:spcBef>
              <a:spcAft>
                <a:spcPct val="0"/>
              </a:spcAft>
              <a:defRPr sz="2800" b="1">
                <a:solidFill>
                  <a:schemeClr val="bg2"/>
                </a:solidFill>
                <a:latin typeface="Arial" charset="0"/>
                <a:ea typeface="黑体" pitchFamily="2" charset="-122"/>
              </a:defRPr>
            </a:lvl8pPr>
            <a:lvl9pPr marL="1828800" algn="l" rtl="0" fontAlgn="base">
              <a:spcBef>
                <a:spcPct val="0"/>
              </a:spcBef>
              <a:spcAft>
                <a:spcPct val="0"/>
              </a:spcAft>
              <a:defRPr sz="2800" b="1">
                <a:solidFill>
                  <a:schemeClr val="bg2"/>
                </a:solidFill>
                <a:latin typeface="Arial" charset="0"/>
                <a:ea typeface="黑体" pitchFamily="2" charset="-122"/>
              </a:defRPr>
            </a:lvl9pPr>
          </a:lstStyle>
          <a:p>
            <a:r>
              <a:rPr lang="en-US" altLang="zh-CN" kern="0" dirty="0">
                <a:solidFill>
                  <a:srgbClr val="FF6600"/>
                </a:solidFill>
              </a:rPr>
              <a:t>6</a:t>
            </a:r>
            <a:r>
              <a:rPr lang="zh-CN" altLang="en-US" kern="0" dirty="0">
                <a:solidFill>
                  <a:srgbClr val="FF6600"/>
                </a:solidFill>
              </a:rPr>
              <a:t>）</a:t>
            </a:r>
            <a:r>
              <a:rPr lang="en-US" altLang="zh-CN" kern="0" dirty="0">
                <a:solidFill>
                  <a:srgbClr val="FF6600"/>
                </a:solidFill>
              </a:rPr>
              <a:t>RISC-V</a:t>
            </a:r>
            <a:endParaRPr lang="zh-CN" altLang="en-US" kern="0" dirty="0">
              <a:solidFill>
                <a:srgbClr val="FF6600"/>
              </a:solidFill>
            </a:endParaRPr>
          </a:p>
        </p:txBody>
      </p:sp>
    </p:spTree>
    <p:extLst>
      <p:ext uri="{BB962C8B-B14F-4D97-AF65-F5344CB8AC3E}">
        <p14:creationId xmlns:p14="http://schemas.microsoft.com/office/powerpoint/2010/main" val="2309480116"/>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4E24CA-181F-4F97-9B5E-D8EF68EEC40D}"/>
              </a:ext>
            </a:extLst>
          </p:cNvPr>
          <p:cNvSpPr>
            <a:spLocks noGrp="1"/>
          </p:cNvSpPr>
          <p:nvPr>
            <p:ph type="title"/>
          </p:nvPr>
        </p:nvSpPr>
        <p:spPr/>
        <p:txBody>
          <a:bodyPr/>
          <a:lstStyle/>
          <a:p>
            <a:r>
              <a:rPr lang="zh-CN" altLang="en-US" dirty="0"/>
              <a:t>四、高级语言程序的执行过程</a:t>
            </a:r>
          </a:p>
        </p:txBody>
      </p:sp>
      <p:sp>
        <p:nvSpPr>
          <p:cNvPr id="3" name="内容占位符 2">
            <a:extLst>
              <a:ext uri="{FF2B5EF4-FFF2-40B4-BE49-F238E27FC236}">
                <a16:creationId xmlns:a16="http://schemas.microsoft.com/office/drawing/2014/main" id="{1291DF54-3A63-410D-A00E-FAB2E1896126}"/>
              </a:ext>
            </a:extLst>
          </p:cNvPr>
          <p:cNvSpPr>
            <a:spLocks noGrp="1"/>
          </p:cNvSpPr>
          <p:nvPr>
            <p:ph idx="1"/>
          </p:nvPr>
        </p:nvSpPr>
        <p:spPr>
          <a:xfrm>
            <a:off x="323528" y="1329680"/>
            <a:ext cx="8640960" cy="5051648"/>
          </a:xfrm>
        </p:spPr>
        <p:txBody>
          <a:bodyPr/>
          <a:lstStyle/>
          <a:p>
            <a:pPr marL="0" indent="0">
              <a:spcBef>
                <a:spcPts val="300"/>
              </a:spcBef>
              <a:buNone/>
            </a:pPr>
            <a:r>
              <a:rPr lang="en-US" altLang="zh-CN" sz="2400" dirty="0">
                <a:solidFill>
                  <a:srgbClr val="8000FF"/>
                </a:solidFill>
                <a:highlight>
                  <a:srgbClr val="FFFFFF"/>
                </a:highlight>
                <a:latin typeface="Consolas" panose="020B0609020204030204" pitchFamily="49" charset="0"/>
              </a:rPr>
              <a:t>void</a:t>
            </a:r>
            <a:r>
              <a:rPr lang="en-US" altLang="zh-CN" sz="2400" dirty="0">
                <a:solidFill>
                  <a:srgbClr val="000000"/>
                </a:solidFill>
                <a:highlight>
                  <a:srgbClr val="FFFFFF"/>
                </a:highlight>
                <a:latin typeface="Consolas" panose="020B0609020204030204" pitchFamily="49" charset="0"/>
              </a:rPr>
              <a:t> </a:t>
            </a:r>
            <a:r>
              <a:rPr lang="en-US" altLang="zh-CN" sz="2400" dirty="0" err="1">
                <a:solidFill>
                  <a:srgbClr val="000000"/>
                </a:solidFill>
                <a:highlight>
                  <a:srgbClr val="FFFFFF"/>
                </a:highlight>
                <a:latin typeface="Consolas" panose="020B0609020204030204" pitchFamily="49" charset="0"/>
              </a:rPr>
              <a:t>insertion_sort</a:t>
            </a:r>
            <a:r>
              <a:rPr lang="en-US" altLang="zh-CN" sz="2400" dirty="0">
                <a:solidFill>
                  <a:srgbClr val="000080"/>
                </a:solidFill>
                <a:highlight>
                  <a:srgbClr val="FFFFFF"/>
                </a:highlight>
                <a:latin typeface="Consolas" panose="020B0609020204030204" pitchFamily="49" charset="0"/>
              </a:rPr>
              <a:t>(</a:t>
            </a:r>
            <a:r>
              <a:rPr lang="en-US" altLang="zh-CN" sz="2400" b="0" dirty="0">
                <a:solidFill>
                  <a:srgbClr val="8000FF"/>
                </a:solidFill>
                <a:highlight>
                  <a:srgbClr val="FFFFFF"/>
                </a:highlight>
                <a:latin typeface="Consolas" panose="020B0609020204030204" pitchFamily="49" charset="0"/>
              </a:rPr>
              <a:t>long</a:t>
            </a:r>
            <a:r>
              <a:rPr lang="en-US" altLang="zh-CN" sz="2400" b="0" dirty="0">
                <a:solidFill>
                  <a:srgbClr val="000000"/>
                </a:solidFill>
                <a:highlight>
                  <a:srgbClr val="FFFFFF"/>
                </a:highlight>
                <a:latin typeface="Consolas" panose="020B0609020204030204" pitchFamily="49" charset="0"/>
              </a:rPr>
              <a:t> array</a:t>
            </a:r>
            <a:r>
              <a:rPr lang="en-US" altLang="zh-CN" sz="2400" dirty="0">
                <a:solidFill>
                  <a:srgbClr val="000080"/>
                </a:solidFill>
                <a:highlight>
                  <a:srgbClr val="FFFFFF"/>
                </a:highlight>
                <a:latin typeface="Consolas" panose="020B0609020204030204" pitchFamily="49" charset="0"/>
              </a:rPr>
              <a:t>[],</a:t>
            </a:r>
            <a:r>
              <a:rPr lang="en-US" altLang="zh-CN" sz="2400" b="0" dirty="0">
                <a:solidFill>
                  <a:srgbClr val="000000"/>
                </a:solidFill>
                <a:highlight>
                  <a:srgbClr val="FFFFFF"/>
                </a:highlight>
                <a:latin typeface="Consolas" panose="020B0609020204030204" pitchFamily="49" charset="0"/>
              </a:rPr>
              <a:t> </a:t>
            </a:r>
            <a:r>
              <a:rPr lang="en-US" altLang="zh-CN" sz="2400" b="0" dirty="0" err="1">
                <a:solidFill>
                  <a:srgbClr val="8000FF"/>
                </a:solidFill>
                <a:highlight>
                  <a:srgbClr val="FFFFFF"/>
                </a:highlight>
                <a:latin typeface="Consolas" panose="020B0609020204030204" pitchFamily="49" charset="0"/>
              </a:rPr>
              <a:t>size_t</a:t>
            </a:r>
            <a:r>
              <a:rPr lang="en-US" altLang="zh-CN" sz="2400" b="0" dirty="0">
                <a:solidFill>
                  <a:srgbClr val="000000"/>
                </a:solidFill>
                <a:highlight>
                  <a:srgbClr val="FFFFFF"/>
                </a:highlight>
                <a:latin typeface="Consolas" panose="020B0609020204030204" pitchFamily="49" charset="0"/>
              </a:rPr>
              <a:t> n</a:t>
            </a:r>
            <a:r>
              <a:rPr lang="en-US" altLang="zh-CN" sz="2400" dirty="0">
                <a:solidFill>
                  <a:srgbClr val="000080"/>
                </a:solidFill>
                <a:highlight>
                  <a:srgbClr val="FFFFFF"/>
                </a:highlight>
                <a:latin typeface="Consolas" panose="020B0609020204030204" pitchFamily="49" charset="0"/>
              </a:rPr>
              <a:t>)</a:t>
            </a:r>
            <a:endParaRPr lang="en-US" altLang="zh-CN" sz="2400" b="0" dirty="0">
              <a:solidFill>
                <a:srgbClr val="000000"/>
              </a:solidFill>
              <a:highlight>
                <a:srgbClr val="FFFFFF"/>
              </a:highlight>
              <a:latin typeface="Consolas" panose="020B0609020204030204" pitchFamily="49" charset="0"/>
            </a:endParaRPr>
          </a:p>
          <a:p>
            <a:pPr marL="0" indent="0">
              <a:spcBef>
                <a:spcPts val="300"/>
              </a:spcBef>
              <a:buNone/>
            </a:pPr>
            <a:r>
              <a:rPr lang="en-US" altLang="zh-CN" sz="2400" dirty="0">
                <a:solidFill>
                  <a:srgbClr val="000080"/>
                </a:solidFill>
                <a:highlight>
                  <a:srgbClr val="FFFFFF"/>
                </a:highlight>
                <a:latin typeface="Consolas" panose="020B0609020204030204" pitchFamily="49" charset="0"/>
              </a:rPr>
              <a:t>{</a:t>
            </a:r>
            <a:endParaRPr lang="zh-CN" altLang="en-US" sz="2400" b="0" dirty="0">
              <a:solidFill>
                <a:srgbClr val="000000"/>
              </a:solidFill>
              <a:highlight>
                <a:srgbClr val="FFFFFF"/>
              </a:highlight>
              <a:latin typeface="Consolas" panose="020B0609020204030204" pitchFamily="49" charset="0"/>
            </a:endParaRPr>
          </a:p>
          <a:p>
            <a:pPr marL="0" indent="0">
              <a:spcBef>
                <a:spcPts val="300"/>
              </a:spcBef>
              <a:buNone/>
            </a:pPr>
            <a:r>
              <a:rPr lang="nn-NO" altLang="zh-CN" sz="2400" b="0" dirty="0">
                <a:solidFill>
                  <a:srgbClr val="000000"/>
                </a:solidFill>
                <a:highlight>
                  <a:srgbClr val="FFFFFF"/>
                </a:highlight>
                <a:latin typeface="Consolas" panose="020B0609020204030204" pitchFamily="49" charset="0"/>
              </a:rPr>
              <a:t>  </a:t>
            </a:r>
            <a:r>
              <a:rPr lang="nn-NO" altLang="zh-CN" sz="2400" dirty="0">
                <a:solidFill>
                  <a:srgbClr val="0000FF"/>
                </a:solidFill>
                <a:highlight>
                  <a:srgbClr val="FFFFFF"/>
                </a:highlight>
                <a:latin typeface="Consolas" panose="020B0609020204030204" pitchFamily="49" charset="0"/>
              </a:rPr>
              <a:t>for</a:t>
            </a:r>
            <a:r>
              <a:rPr lang="nn-NO" altLang="zh-CN" sz="2400" b="0" dirty="0">
                <a:solidFill>
                  <a:srgbClr val="000000"/>
                </a:solidFill>
                <a:highlight>
                  <a:srgbClr val="FFFFFF"/>
                </a:highlight>
                <a:latin typeface="Consolas" panose="020B0609020204030204" pitchFamily="49" charset="0"/>
              </a:rPr>
              <a:t> </a:t>
            </a:r>
            <a:r>
              <a:rPr lang="nn-NO" altLang="zh-CN" sz="2400" dirty="0">
                <a:solidFill>
                  <a:srgbClr val="000080"/>
                </a:solidFill>
                <a:highlight>
                  <a:srgbClr val="FFFFFF"/>
                </a:highlight>
                <a:latin typeface="Consolas" panose="020B0609020204030204" pitchFamily="49" charset="0"/>
              </a:rPr>
              <a:t>(</a:t>
            </a:r>
            <a:r>
              <a:rPr lang="nn-NO" altLang="zh-CN" sz="2400" b="0" dirty="0">
                <a:solidFill>
                  <a:srgbClr val="8000FF"/>
                </a:solidFill>
                <a:highlight>
                  <a:srgbClr val="FFFFFF"/>
                </a:highlight>
                <a:latin typeface="Consolas" panose="020B0609020204030204" pitchFamily="49" charset="0"/>
              </a:rPr>
              <a:t>size_t</a:t>
            </a:r>
            <a:r>
              <a:rPr lang="nn-NO" altLang="zh-CN" sz="2400" b="0" dirty="0">
                <a:solidFill>
                  <a:srgbClr val="000000"/>
                </a:solidFill>
                <a:highlight>
                  <a:srgbClr val="FFFFFF"/>
                </a:highlight>
                <a:latin typeface="Consolas" panose="020B0609020204030204" pitchFamily="49" charset="0"/>
              </a:rPr>
              <a:t> i </a:t>
            </a:r>
            <a:r>
              <a:rPr lang="nn-NO" altLang="zh-CN" sz="2400" dirty="0">
                <a:solidFill>
                  <a:srgbClr val="000080"/>
                </a:solidFill>
                <a:highlight>
                  <a:srgbClr val="FFFFFF"/>
                </a:highlight>
                <a:latin typeface="Consolas" panose="020B0609020204030204" pitchFamily="49" charset="0"/>
              </a:rPr>
              <a:t>=</a:t>
            </a:r>
            <a:r>
              <a:rPr lang="nn-NO" altLang="zh-CN" sz="2400" b="0" dirty="0">
                <a:solidFill>
                  <a:srgbClr val="000000"/>
                </a:solidFill>
                <a:highlight>
                  <a:srgbClr val="FFFFFF"/>
                </a:highlight>
                <a:latin typeface="Consolas" panose="020B0609020204030204" pitchFamily="49" charset="0"/>
              </a:rPr>
              <a:t> </a:t>
            </a:r>
            <a:r>
              <a:rPr lang="nn-NO" altLang="zh-CN" sz="2400" b="0" dirty="0">
                <a:solidFill>
                  <a:srgbClr val="FF8000"/>
                </a:solidFill>
                <a:highlight>
                  <a:srgbClr val="FFFFFF"/>
                </a:highlight>
                <a:latin typeface="Consolas" panose="020B0609020204030204" pitchFamily="49" charset="0"/>
              </a:rPr>
              <a:t>1</a:t>
            </a:r>
            <a:r>
              <a:rPr lang="nn-NO" altLang="zh-CN" sz="2400" dirty="0">
                <a:solidFill>
                  <a:srgbClr val="000080"/>
                </a:solidFill>
                <a:highlight>
                  <a:srgbClr val="FFFFFF"/>
                </a:highlight>
                <a:latin typeface="Consolas" panose="020B0609020204030204" pitchFamily="49" charset="0"/>
              </a:rPr>
              <a:t>,</a:t>
            </a:r>
            <a:r>
              <a:rPr lang="nn-NO" altLang="zh-CN" sz="2400" b="0" dirty="0">
                <a:solidFill>
                  <a:srgbClr val="000000"/>
                </a:solidFill>
                <a:highlight>
                  <a:srgbClr val="FFFFFF"/>
                </a:highlight>
                <a:latin typeface="Consolas" panose="020B0609020204030204" pitchFamily="49" charset="0"/>
              </a:rPr>
              <a:t> j</a:t>
            </a:r>
            <a:r>
              <a:rPr lang="nn-NO" altLang="zh-CN" sz="2400" dirty="0">
                <a:solidFill>
                  <a:srgbClr val="000080"/>
                </a:solidFill>
                <a:highlight>
                  <a:srgbClr val="FFFFFF"/>
                </a:highlight>
                <a:latin typeface="Consolas" panose="020B0609020204030204" pitchFamily="49" charset="0"/>
              </a:rPr>
              <a:t>;</a:t>
            </a:r>
            <a:r>
              <a:rPr lang="nn-NO" altLang="zh-CN" sz="2400" b="0" dirty="0">
                <a:solidFill>
                  <a:srgbClr val="000000"/>
                </a:solidFill>
                <a:highlight>
                  <a:srgbClr val="FFFFFF"/>
                </a:highlight>
                <a:latin typeface="Consolas" panose="020B0609020204030204" pitchFamily="49" charset="0"/>
              </a:rPr>
              <a:t> i </a:t>
            </a:r>
            <a:r>
              <a:rPr lang="nn-NO" altLang="zh-CN" sz="2400" dirty="0">
                <a:solidFill>
                  <a:srgbClr val="000080"/>
                </a:solidFill>
                <a:highlight>
                  <a:srgbClr val="FFFFFF"/>
                </a:highlight>
                <a:latin typeface="Consolas" panose="020B0609020204030204" pitchFamily="49" charset="0"/>
              </a:rPr>
              <a:t>&lt;</a:t>
            </a:r>
            <a:r>
              <a:rPr lang="nn-NO" altLang="zh-CN" sz="2400" b="0" dirty="0">
                <a:solidFill>
                  <a:srgbClr val="000000"/>
                </a:solidFill>
                <a:highlight>
                  <a:srgbClr val="FFFFFF"/>
                </a:highlight>
                <a:latin typeface="Consolas" panose="020B0609020204030204" pitchFamily="49" charset="0"/>
              </a:rPr>
              <a:t> n</a:t>
            </a:r>
            <a:r>
              <a:rPr lang="nn-NO" altLang="zh-CN" sz="2400" dirty="0">
                <a:solidFill>
                  <a:srgbClr val="000080"/>
                </a:solidFill>
                <a:highlight>
                  <a:srgbClr val="FFFFFF"/>
                </a:highlight>
                <a:latin typeface="Consolas" panose="020B0609020204030204" pitchFamily="49" charset="0"/>
              </a:rPr>
              <a:t>;</a:t>
            </a:r>
            <a:r>
              <a:rPr lang="nn-NO" altLang="zh-CN" sz="2400" b="0" dirty="0">
                <a:solidFill>
                  <a:srgbClr val="000000"/>
                </a:solidFill>
                <a:highlight>
                  <a:srgbClr val="FFFFFF"/>
                </a:highlight>
                <a:latin typeface="Consolas" panose="020B0609020204030204" pitchFamily="49" charset="0"/>
              </a:rPr>
              <a:t> i</a:t>
            </a:r>
            <a:r>
              <a:rPr lang="nn-NO" altLang="zh-CN" sz="2400" dirty="0">
                <a:solidFill>
                  <a:srgbClr val="000080"/>
                </a:solidFill>
                <a:highlight>
                  <a:srgbClr val="FFFFFF"/>
                </a:highlight>
                <a:latin typeface="Consolas" panose="020B0609020204030204" pitchFamily="49" charset="0"/>
              </a:rPr>
              <a:t>++)</a:t>
            </a:r>
            <a:endParaRPr lang="nn-NO" altLang="zh-CN" sz="2400" b="0" dirty="0">
              <a:solidFill>
                <a:srgbClr val="000000"/>
              </a:solidFill>
              <a:highlight>
                <a:srgbClr val="FFFFFF"/>
              </a:highlight>
              <a:latin typeface="Consolas" panose="020B0609020204030204" pitchFamily="49" charset="0"/>
            </a:endParaRPr>
          </a:p>
          <a:p>
            <a:pPr marL="0" indent="0">
              <a:spcBef>
                <a:spcPts val="300"/>
              </a:spcBef>
              <a:buNone/>
            </a:pPr>
            <a:r>
              <a:rPr lang="zh-CN" altLang="en-US" sz="2400" b="0" dirty="0">
                <a:solidFill>
                  <a:srgbClr val="000000"/>
                </a:solidFill>
                <a:highlight>
                  <a:srgbClr val="FFFFFF"/>
                </a:highlight>
                <a:latin typeface="Consolas" panose="020B0609020204030204" pitchFamily="49" charset="0"/>
              </a:rPr>
              <a:t>  </a:t>
            </a:r>
            <a:r>
              <a:rPr lang="en-US" altLang="zh-CN" sz="2400" dirty="0">
                <a:solidFill>
                  <a:srgbClr val="000080"/>
                </a:solidFill>
                <a:highlight>
                  <a:srgbClr val="FFFFFF"/>
                </a:highlight>
                <a:latin typeface="Consolas" panose="020B0609020204030204" pitchFamily="49" charset="0"/>
              </a:rPr>
              <a:t>{</a:t>
            </a:r>
            <a:endParaRPr lang="zh-CN" altLang="en-US" sz="2400" b="0" dirty="0">
              <a:solidFill>
                <a:srgbClr val="000000"/>
              </a:solidFill>
              <a:highlight>
                <a:srgbClr val="FFFFFF"/>
              </a:highlight>
              <a:latin typeface="Consolas" panose="020B0609020204030204" pitchFamily="49" charset="0"/>
            </a:endParaRPr>
          </a:p>
          <a:p>
            <a:pPr marL="0" indent="0">
              <a:spcBef>
                <a:spcPts val="300"/>
              </a:spcBef>
              <a:buNone/>
            </a:pPr>
            <a:r>
              <a:rPr lang="en-US" altLang="zh-CN" sz="2400" b="0" dirty="0">
                <a:solidFill>
                  <a:srgbClr val="000000"/>
                </a:solidFill>
                <a:highlight>
                  <a:srgbClr val="FFFFFF"/>
                </a:highlight>
                <a:latin typeface="Consolas" panose="020B0609020204030204" pitchFamily="49" charset="0"/>
              </a:rPr>
              <a:t>    </a:t>
            </a:r>
            <a:r>
              <a:rPr lang="en-US" altLang="zh-CN" sz="2400" b="0" dirty="0">
                <a:solidFill>
                  <a:srgbClr val="8000FF"/>
                </a:solidFill>
                <a:highlight>
                  <a:srgbClr val="FFFFFF"/>
                </a:highlight>
                <a:latin typeface="Consolas" panose="020B0609020204030204" pitchFamily="49" charset="0"/>
              </a:rPr>
              <a:t>long</a:t>
            </a:r>
            <a:r>
              <a:rPr lang="en-US" altLang="zh-CN" sz="2400" b="0" dirty="0">
                <a:solidFill>
                  <a:srgbClr val="000000"/>
                </a:solidFill>
                <a:highlight>
                  <a:srgbClr val="FFFFFF"/>
                </a:highlight>
                <a:latin typeface="Consolas" panose="020B0609020204030204" pitchFamily="49" charset="0"/>
              </a:rPr>
              <a:t> temp </a:t>
            </a:r>
            <a:r>
              <a:rPr lang="en-US" altLang="zh-CN" sz="2400" dirty="0">
                <a:solidFill>
                  <a:srgbClr val="000080"/>
                </a:solidFill>
                <a:highlight>
                  <a:srgbClr val="FFFFFF"/>
                </a:highlight>
                <a:latin typeface="Consolas" panose="020B0609020204030204" pitchFamily="49" charset="0"/>
              </a:rPr>
              <a:t>=</a:t>
            </a:r>
            <a:r>
              <a:rPr lang="en-US" altLang="zh-CN" sz="2400" b="0" dirty="0">
                <a:solidFill>
                  <a:srgbClr val="000000"/>
                </a:solidFill>
                <a:highlight>
                  <a:srgbClr val="FFFFFF"/>
                </a:highlight>
                <a:latin typeface="Consolas" panose="020B0609020204030204" pitchFamily="49" charset="0"/>
              </a:rPr>
              <a:t> array</a:t>
            </a:r>
            <a:r>
              <a:rPr lang="en-US" altLang="zh-CN" sz="2400" dirty="0">
                <a:solidFill>
                  <a:srgbClr val="000080"/>
                </a:solidFill>
                <a:highlight>
                  <a:srgbClr val="FFFFFF"/>
                </a:highlight>
                <a:latin typeface="Consolas" panose="020B0609020204030204" pitchFamily="49" charset="0"/>
              </a:rPr>
              <a:t>[</a:t>
            </a:r>
            <a:r>
              <a:rPr lang="en-US" altLang="zh-CN" sz="2400" b="0" dirty="0" err="1">
                <a:solidFill>
                  <a:srgbClr val="000000"/>
                </a:solidFill>
                <a:highlight>
                  <a:srgbClr val="FFFFFF"/>
                </a:highlight>
                <a:latin typeface="Consolas" panose="020B0609020204030204" pitchFamily="49" charset="0"/>
              </a:rPr>
              <a:t>i</a:t>
            </a:r>
            <a:r>
              <a:rPr lang="en-US" altLang="zh-CN" sz="2400" dirty="0">
                <a:solidFill>
                  <a:srgbClr val="000080"/>
                </a:solidFill>
                <a:highlight>
                  <a:srgbClr val="FFFFFF"/>
                </a:highlight>
                <a:latin typeface="Consolas" panose="020B0609020204030204" pitchFamily="49" charset="0"/>
              </a:rPr>
              <a:t>];</a:t>
            </a:r>
            <a:endParaRPr lang="en-US" altLang="zh-CN" sz="2400" b="0" dirty="0">
              <a:solidFill>
                <a:srgbClr val="000000"/>
              </a:solidFill>
              <a:highlight>
                <a:srgbClr val="FFFFFF"/>
              </a:highlight>
              <a:latin typeface="Consolas" panose="020B0609020204030204" pitchFamily="49" charset="0"/>
            </a:endParaRPr>
          </a:p>
          <a:p>
            <a:pPr marL="0" indent="0">
              <a:spcBef>
                <a:spcPts val="300"/>
              </a:spcBef>
              <a:buNone/>
            </a:pPr>
            <a:r>
              <a:rPr lang="en-US" altLang="zh-CN" sz="2400" b="0" dirty="0">
                <a:solidFill>
                  <a:srgbClr val="000000"/>
                </a:solidFill>
                <a:highlight>
                  <a:srgbClr val="FFFFFF"/>
                </a:highlight>
                <a:latin typeface="Consolas" panose="020B0609020204030204" pitchFamily="49" charset="0"/>
              </a:rPr>
              <a:t>    </a:t>
            </a:r>
            <a:r>
              <a:rPr lang="en-US" altLang="zh-CN" sz="2400" dirty="0">
                <a:solidFill>
                  <a:srgbClr val="0000FF"/>
                </a:solidFill>
                <a:highlight>
                  <a:srgbClr val="FFFFFF"/>
                </a:highlight>
                <a:latin typeface="Consolas" panose="020B0609020204030204" pitchFamily="49" charset="0"/>
              </a:rPr>
              <a:t>for</a:t>
            </a:r>
            <a:r>
              <a:rPr lang="en-US" altLang="zh-CN" sz="2400" b="0" dirty="0">
                <a:solidFill>
                  <a:srgbClr val="000000"/>
                </a:solidFill>
                <a:highlight>
                  <a:srgbClr val="FFFFFF"/>
                </a:highlight>
                <a:latin typeface="Consolas" panose="020B0609020204030204" pitchFamily="49" charset="0"/>
              </a:rPr>
              <a:t> </a:t>
            </a:r>
            <a:r>
              <a:rPr lang="en-US" altLang="zh-CN" sz="2400" dirty="0">
                <a:solidFill>
                  <a:srgbClr val="000080"/>
                </a:solidFill>
                <a:highlight>
                  <a:srgbClr val="FFFFFF"/>
                </a:highlight>
                <a:latin typeface="Consolas" panose="020B0609020204030204" pitchFamily="49" charset="0"/>
              </a:rPr>
              <a:t>(</a:t>
            </a:r>
            <a:r>
              <a:rPr lang="en-US" altLang="zh-CN" sz="2400" b="0" dirty="0">
                <a:solidFill>
                  <a:srgbClr val="000000"/>
                </a:solidFill>
                <a:highlight>
                  <a:srgbClr val="FFFFFF"/>
                </a:highlight>
                <a:latin typeface="Consolas" panose="020B0609020204030204" pitchFamily="49" charset="0"/>
              </a:rPr>
              <a:t>j </a:t>
            </a:r>
            <a:r>
              <a:rPr lang="en-US" altLang="zh-CN" sz="2400" dirty="0">
                <a:solidFill>
                  <a:srgbClr val="000080"/>
                </a:solidFill>
                <a:highlight>
                  <a:srgbClr val="FFFFFF"/>
                </a:highlight>
                <a:latin typeface="Consolas" panose="020B0609020204030204" pitchFamily="49" charset="0"/>
              </a:rPr>
              <a:t>=</a:t>
            </a:r>
            <a:r>
              <a:rPr lang="en-US" altLang="zh-CN" sz="2400" b="0" dirty="0">
                <a:solidFill>
                  <a:srgbClr val="000000"/>
                </a:solidFill>
                <a:highlight>
                  <a:srgbClr val="FFFFFF"/>
                </a:highlight>
                <a:latin typeface="Consolas" panose="020B0609020204030204" pitchFamily="49" charset="0"/>
              </a:rPr>
              <a:t> </a:t>
            </a:r>
            <a:r>
              <a:rPr lang="en-US" altLang="zh-CN" sz="2400" b="0" dirty="0" err="1">
                <a:solidFill>
                  <a:srgbClr val="000000"/>
                </a:solidFill>
                <a:highlight>
                  <a:srgbClr val="FFFFFF"/>
                </a:highlight>
                <a:latin typeface="Consolas" panose="020B0609020204030204" pitchFamily="49" charset="0"/>
              </a:rPr>
              <a:t>i</a:t>
            </a:r>
            <a:r>
              <a:rPr lang="en-US" altLang="zh-CN" sz="2400" dirty="0">
                <a:solidFill>
                  <a:srgbClr val="000080"/>
                </a:solidFill>
                <a:highlight>
                  <a:srgbClr val="FFFFFF"/>
                </a:highlight>
                <a:latin typeface="Consolas" panose="020B0609020204030204" pitchFamily="49" charset="0"/>
              </a:rPr>
              <a:t>;</a:t>
            </a:r>
            <a:r>
              <a:rPr lang="en-US" altLang="zh-CN" sz="2400" b="0" dirty="0">
                <a:solidFill>
                  <a:srgbClr val="000000"/>
                </a:solidFill>
                <a:highlight>
                  <a:srgbClr val="FFFFFF"/>
                </a:highlight>
                <a:latin typeface="Consolas" panose="020B0609020204030204" pitchFamily="49" charset="0"/>
              </a:rPr>
              <a:t> j </a:t>
            </a:r>
            <a:r>
              <a:rPr lang="en-US" altLang="zh-CN" sz="2400" dirty="0">
                <a:solidFill>
                  <a:srgbClr val="000080"/>
                </a:solidFill>
                <a:highlight>
                  <a:srgbClr val="FFFFFF"/>
                </a:highlight>
                <a:latin typeface="Consolas" panose="020B0609020204030204" pitchFamily="49" charset="0"/>
              </a:rPr>
              <a:t>&gt;</a:t>
            </a:r>
            <a:r>
              <a:rPr lang="en-US" altLang="zh-CN" sz="2400" b="0" dirty="0">
                <a:solidFill>
                  <a:srgbClr val="000000"/>
                </a:solidFill>
                <a:highlight>
                  <a:srgbClr val="FFFFFF"/>
                </a:highlight>
                <a:latin typeface="Consolas" panose="020B0609020204030204" pitchFamily="49" charset="0"/>
              </a:rPr>
              <a:t> </a:t>
            </a:r>
            <a:r>
              <a:rPr lang="en-US" altLang="zh-CN" sz="2400" b="0" dirty="0">
                <a:solidFill>
                  <a:srgbClr val="FF8000"/>
                </a:solidFill>
                <a:highlight>
                  <a:srgbClr val="FFFFFF"/>
                </a:highlight>
                <a:latin typeface="Consolas" panose="020B0609020204030204" pitchFamily="49" charset="0"/>
              </a:rPr>
              <a:t>0</a:t>
            </a:r>
            <a:r>
              <a:rPr lang="en-US" altLang="zh-CN" sz="2400" b="0" dirty="0">
                <a:solidFill>
                  <a:srgbClr val="000000"/>
                </a:solidFill>
                <a:highlight>
                  <a:srgbClr val="FFFFFF"/>
                </a:highlight>
                <a:latin typeface="Consolas" panose="020B0609020204030204" pitchFamily="49" charset="0"/>
              </a:rPr>
              <a:t> </a:t>
            </a:r>
            <a:r>
              <a:rPr lang="en-US" altLang="zh-CN" sz="2400" dirty="0">
                <a:solidFill>
                  <a:srgbClr val="000080"/>
                </a:solidFill>
                <a:highlight>
                  <a:srgbClr val="FFFFFF"/>
                </a:highlight>
                <a:latin typeface="Consolas" panose="020B0609020204030204" pitchFamily="49" charset="0"/>
              </a:rPr>
              <a:t>&amp;&amp;</a:t>
            </a:r>
            <a:r>
              <a:rPr lang="en-US" altLang="zh-CN" sz="2400" b="0" dirty="0">
                <a:solidFill>
                  <a:srgbClr val="000000"/>
                </a:solidFill>
                <a:highlight>
                  <a:srgbClr val="FFFFFF"/>
                </a:highlight>
                <a:latin typeface="Consolas" panose="020B0609020204030204" pitchFamily="49" charset="0"/>
              </a:rPr>
              <a:t> array</a:t>
            </a:r>
            <a:r>
              <a:rPr lang="en-US" altLang="zh-CN" sz="2400" dirty="0">
                <a:solidFill>
                  <a:srgbClr val="000080"/>
                </a:solidFill>
                <a:highlight>
                  <a:srgbClr val="FFFFFF"/>
                </a:highlight>
                <a:latin typeface="Consolas" panose="020B0609020204030204" pitchFamily="49" charset="0"/>
              </a:rPr>
              <a:t>[</a:t>
            </a:r>
            <a:r>
              <a:rPr lang="en-US" altLang="zh-CN" sz="2400" b="0" dirty="0">
                <a:solidFill>
                  <a:srgbClr val="000000"/>
                </a:solidFill>
                <a:highlight>
                  <a:srgbClr val="FFFFFF"/>
                </a:highlight>
                <a:latin typeface="Consolas" panose="020B0609020204030204" pitchFamily="49" charset="0"/>
              </a:rPr>
              <a:t>j </a:t>
            </a:r>
            <a:r>
              <a:rPr lang="en-US" altLang="zh-CN" sz="2400" dirty="0">
                <a:solidFill>
                  <a:srgbClr val="000080"/>
                </a:solidFill>
                <a:highlight>
                  <a:srgbClr val="FFFFFF"/>
                </a:highlight>
                <a:latin typeface="Consolas" panose="020B0609020204030204" pitchFamily="49" charset="0"/>
              </a:rPr>
              <a:t>-</a:t>
            </a:r>
            <a:r>
              <a:rPr lang="en-US" altLang="zh-CN" sz="2400" b="0" dirty="0">
                <a:solidFill>
                  <a:srgbClr val="000000"/>
                </a:solidFill>
                <a:highlight>
                  <a:srgbClr val="FFFFFF"/>
                </a:highlight>
                <a:latin typeface="Consolas" panose="020B0609020204030204" pitchFamily="49" charset="0"/>
              </a:rPr>
              <a:t> </a:t>
            </a:r>
            <a:r>
              <a:rPr lang="en-US" altLang="zh-CN" sz="2400" b="0" dirty="0">
                <a:solidFill>
                  <a:srgbClr val="FF8000"/>
                </a:solidFill>
                <a:highlight>
                  <a:srgbClr val="FFFFFF"/>
                </a:highlight>
                <a:latin typeface="Consolas" panose="020B0609020204030204" pitchFamily="49" charset="0"/>
              </a:rPr>
              <a:t>1</a:t>
            </a:r>
            <a:r>
              <a:rPr lang="en-US" altLang="zh-CN" sz="2400" dirty="0">
                <a:solidFill>
                  <a:srgbClr val="000080"/>
                </a:solidFill>
                <a:highlight>
                  <a:srgbClr val="FFFFFF"/>
                </a:highlight>
                <a:latin typeface="Consolas" panose="020B0609020204030204" pitchFamily="49" charset="0"/>
              </a:rPr>
              <a:t>]</a:t>
            </a:r>
            <a:r>
              <a:rPr lang="en-US" altLang="zh-CN" sz="2400" b="0" dirty="0">
                <a:solidFill>
                  <a:srgbClr val="000000"/>
                </a:solidFill>
                <a:highlight>
                  <a:srgbClr val="FFFFFF"/>
                </a:highlight>
                <a:latin typeface="Consolas" panose="020B0609020204030204" pitchFamily="49" charset="0"/>
              </a:rPr>
              <a:t> </a:t>
            </a:r>
            <a:r>
              <a:rPr lang="en-US" altLang="zh-CN" sz="2400" dirty="0">
                <a:solidFill>
                  <a:srgbClr val="000080"/>
                </a:solidFill>
                <a:highlight>
                  <a:srgbClr val="FFFFFF"/>
                </a:highlight>
                <a:latin typeface="Consolas" panose="020B0609020204030204" pitchFamily="49" charset="0"/>
              </a:rPr>
              <a:t>&gt;</a:t>
            </a:r>
            <a:r>
              <a:rPr lang="en-US" altLang="zh-CN" sz="2400" b="0" dirty="0">
                <a:solidFill>
                  <a:srgbClr val="000000"/>
                </a:solidFill>
                <a:highlight>
                  <a:srgbClr val="FFFFFF"/>
                </a:highlight>
                <a:latin typeface="Consolas" panose="020B0609020204030204" pitchFamily="49" charset="0"/>
              </a:rPr>
              <a:t> temp</a:t>
            </a:r>
            <a:r>
              <a:rPr lang="en-US" altLang="zh-CN" sz="2400" dirty="0">
                <a:solidFill>
                  <a:srgbClr val="000080"/>
                </a:solidFill>
                <a:highlight>
                  <a:srgbClr val="FFFFFF"/>
                </a:highlight>
                <a:latin typeface="Consolas" panose="020B0609020204030204" pitchFamily="49" charset="0"/>
              </a:rPr>
              <a:t>;</a:t>
            </a:r>
            <a:r>
              <a:rPr lang="en-US" altLang="zh-CN" sz="2400" b="0" dirty="0">
                <a:solidFill>
                  <a:srgbClr val="000000"/>
                </a:solidFill>
                <a:highlight>
                  <a:srgbClr val="FFFFFF"/>
                </a:highlight>
                <a:latin typeface="Consolas" panose="020B0609020204030204" pitchFamily="49" charset="0"/>
              </a:rPr>
              <a:t> j</a:t>
            </a:r>
            <a:r>
              <a:rPr lang="en-US" altLang="zh-CN" sz="2400" dirty="0">
                <a:solidFill>
                  <a:srgbClr val="000080"/>
                </a:solidFill>
                <a:highlight>
                  <a:srgbClr val="FFFFFF"/>
                </a:highlight>
                <a:latin typeface="Consolas" panose="020B0609020204030204" pitchFamily="49" charset="0"/>
              </a:rPr>
              <a:t>--)</a:t>
            </a:r>
            <a:endParaRPr lang="en-US" altLang="zh-CN" sz="2400" b="0" dirty="0">
              <a:solidFill>
                <a:srgbClr val="000000"/>
              </a:solidFill>
              <a:highlight>
                <a:srgbClr val="FFFFFF"/>
              </a:highlight>
              <a:latin typeface="Consolas" panose="020B0609020204030204" pitchFamily="49" charset="0"/>
            </a:endParaRPr>
          </a:p>
          <a:p>
            <a:pPr marL="0" indent="0">
              <a:spcBef>
                <a:spcPts val="300"/>
              </a:spcBef>
              <a:buNone/>
            </a:pPr>
            <a:r>
              <a:rPr lang="zh-CN" altLang="en-US" sz="2400" b="0" dirty="0">
                <a:solidFill>
                  <a:srgbClr val="000000"/>
                </a:solidFill>
                <a:highlight>
                  <a:srgbClr val="FFFFFF"/>
                </a:highlight>
                <a:latin typeface="Consolas" panose="020B0609020204030204" pitchFamily="49" charset="0"/>
              </a:rPr>
              <a:t>    </a:t>
            </a:r>
            <a:r>
              <a:rPr lang="en-US" altLang="zh-CN" sz="2400" dirty="0">
                <a:solidFill>
                  <a:srgbClr val="000080"/>
                </a:solidFill>
                <a:highlight>
                  <a:srgbClr val="FFFFFF"/>
                </a:highlight>
                <a:latin typeface="Consolas" panose="020B0609020204030204" pitchFamily="49" charset="0"/>
              </a:rPr>
              <a:t>{</a:t>
            </a:r>
            <a:endParaRPr lang="zh-CN" altLang="en-US" sz="2400" b="0" dirty="0">
              <a:solidFill>
                <a:srgbClr val="000000"/>
              </a:solidFill>
              <a:highlight>
                <a:srgbClr val="FFFFFF"/>
              </a:highlight>
              <a:latin typeface="Consolas" panose="020B0609020204030204" pitchFamily="49" charset="0"/>
            </a:endParaRPr>
          </a:p>
          <a:p>
            <a:pPr marL="0" indent="0">
              <a:spcBef>
                <a:spcPts val="300"/>
              </a:spcBef>
              <a:buNone/>
            </a:pPr>
            <a:r>
              <a:rPr lang="en-US" altLang="zh-CN" sz="2400" b="0" dirty="0">
                <a:solidFill>
                  <a:srgbClr val="000000"/>
                </a:solidFill>
                <a:highlight>
                  <a:srgbClr val="FFFFFF"/>
                </a:highlight>
                <a:latin typeface="Consolas" panose="020B0609020204030204" pitchFamily="49" charset="0"/>
              </a:rPr>
              <a:t>      array</a:t>
            </a:r>
            <a:r>
              <a:rPr lang="en-US" altLang="zh-CN" sz="2400" dirty="0">
                <a:solidFill>
                  <a:srgbClr val="000080"/>
                </a:solidFill>
                <a:highlight>
                  <a:srgbClr val="FFFFFF"/>
                </a:highlight>
                <a:latin typeface="Consolas" panose="020B0609020204030204" pitchFamily="49" charset="0"/>
              </a:rPr>
              <a:t>[</a:t>
            </a:r>
            <a:r>
              <a:rPr lang="en-US" altLang="zh-CN" sz="2400" b="0" dirty="0">
                <a:solidFill>
                  <a:srgbClr val="000000"/>
                </a:solidFill>
                <a:highlight>
                  <a:srgbClr val="FFFFFF"/>
                </a:highlight>
                <a:latin typeface="Consolas" panose="020B0609020204030204" pitchFamily="49" charset="0"/>
              </a:rPr>
              <a:t>j</a:t>
            </a:r>
            <a:r>
              <a:rPr lang="en-US" altLang="zh-CN" sz="2400" dirty="0">
                <a:solidFill>
                  <a:srgbClr val="000080"/>
                </a:solidFill>
                <a:highlight>
                  <a:srgbClr val="FFFFFF"/>
                </a:highlight>
                <a:latin typeface="Consolas" panose="020B0609020204030204" pitchFamily="49" charset="0"/>
              </a:rPr>
              <a:t>]</a:t>
            </a:r>
            <a:r>
              <a:rPr lang="en-US" altLang="zh-CN" sz="2400" b="0" dirty="0">
                <a:solidFill>
                  <a:srgbClr val="000000"/>
                </a:solidFill>
                <a:highlight>
                  <a:srgbClr val="FFFFFF"/>
                </a:highlight>
                <a:latin typeface="Consolas" panose="020B0609020204030204" pitchFamily="49" charset="0"/>
              </a:rPr>
              <a:t> </a:t>
            </a:r>
            <a:r>
              <a:rPr lang="en-US" altLang="zh-CN" sz="2400" dirty="0">
                <a:solidFill>
                  <a:srgbClr val="000080"/>
                </a:solidFill>
                <a:highlight>
                  <a:srgbClr val="FFFFFF"/>
                </a:highlight>
                <a:latin typeface="Consolas" panose="020B0609020204030204" pitchFamily="49" charset="0"/>
              </a:rPr>
              <a:t>=</a:t>
            </a:r>
            <a:r>
              <a:rPr lang="en-US" altLang="zh-CN" sz="2400" b="0" dirty="0">
                <a:solidFill>
                  <a:srgbClr val="000000"/>
                </a:solidFill>
                <a:highlight>
                  <a:srgbClr val="FFFFFF"/>
                </a:highlight>
                <a:latin typeface="Consolas" panose="020B0609020204030204" pitchFamily="49" charset="0"/>
              </a:rPr>
              <a:t> array</a:t>
            </a:r>
            <a:r>
              <a:rPr lang="en-US" altLang="zh-CN" sz="2400" dirty="0">
                <a:solidFill>
                  <a:srgbClr val="000080"/>
                </a:solidFill>
                <a:highlight>
                  <a:srgbClr val="FFFFFF"/>
                </a:highlight>
                <a:latin typeface="Consolas" panose="020B0609020204030204" pitchFamily="49" charset="0"/>
              </a:rPr>
              <a:t>[</a:t>
            </a:r>
            <a:r>
              <a:rPr lang="en-US" altLang="zh-CN" sz="2400" b="0" dirty="0">
                <a:solidFill>
                  <a:srgbClr val="000000"/>
                </a:solidFill>
                <a:highlight>
                  <a:srgbClr val="FFFFFF"/>
                </a:highlight>
                <a:latin typeface="Consolas" panose="020B0609020204030204" pitchFamily="49" charset="0"/>
              </a:rPr>
              <a:t>j </a:t>
            </a:r>
            <a:r>
              <a:rPr lang="en-US" altLang="zh-CN" sz="2400" dirty="0">
                <a:solidFill>
                  <a:srgbClr val="000080"/>
                </a:solidFill>
                <a:highlight>
                  <a:srgbClr val="FFFFFF"/>
                </a:highlight>
                <a:latin typeface="Consolas" panose="020B0609020204030204" pitchFamily="49" charset="0"/>
              </a:rPr>
              <a:t>-</a:t>
            </a:r>
            <a:r>
              <a:rPr lang="en-US" altLang="zh-CN" sz="2400" b="0" dirty="0">
                <a:solidFill>
                  <a:srgbClr val="000000"/>
                </a:solidFill>
                <a:highlight>
                  <a:srgbClr val="FFFFFF"/>
                </a:highlight>
                <a:latin typeface="Consolas" panose="020B0609020204030204" pitchFamily="49" charset="0"/>
              </a:rPr>
              <a:t> </a:t>
            </a:r>
            <a:r>
              <a:rPr lang="en-US" altLang="zh-CN" sz="2400" b="0" dirty="0">
                <a:solidFill>
                  <a:srgbClr val="FF8000"/>
                </a:solidFill>
                <a:highlight>
                  <a:srgbClr val="FFFFFF"/>
                </a:highlight>
                <a:latin typeface="Consolas" panose="020B0609020204030204" pitchFamily="49" charset="0"/>
              </a:rPr>
              <a:t>1</a:t>
            </a:r>
            <a:r>
              <a:rPr lang="en-US" altLang="zh-CN" sz="2400" dirty="0">
                <a:solidFill>
                  <a:srgbClr val="000080"/>
                </a:solidFill>
                <a:highlight>
                  <a:srgbClr val="FFFFFF"/>
                </a:highlight>
                <a:latin typeface="Consolas" panose="020B0609020204030204" pitchFamily="49" charset="0"/>
              </a:rPr>
              <a:t>];</a:t>
            </a:r>
            <a:endParaRPr lang="en-US" altLang="zh-CN" sz="2400" b="0" dirty="0">
              <a:solidFill>
                <a:srgbClr val="000000"/>
              </a:solidFill>
              <a:highlight>
                <a:srgbClr val="FFFFFF"/>
              </a:highlight>
              <a:latin typeface="Consolas" panose="020B0609020204030204" pitchFamily="49" charset="0"/>
            </a:endParaRPr>
          </a:p>
          <a:p>
            <a:pPr marL="0" indent="0">
              <a:spcBef>
                <a:spcPts val="300"/>
              </a:spcBef>
              <a:buNone/>
            </a:pPr>
            <a:r>
              <a:rPr lang="zh-CN" altLang="en-US" sz="2400" b="0" dirty="0">
                <a:solidFill>
                  <a:srgbClr val="000000"/>
                </a:solidFill>
                <a:highlight>
                  <a:srgbClr val="FFFFFF"/>
                </a:highlight>
                <a:latin typeface="Consolas" panose="020B0609020204030204" pitchFamily="49" charset="0"/>
              </a:rPr>
              <a:t>    </a:t>
            </a:r>
            <a:r>
              <a:rPr lang="en-US" altLang="zh-CN" sz="2400" dirty="0">
                <a:solidFill>
                  <a:srgbClr val="000080"/>
                </a:solidFill>
                <a:highlight>
                  <a:srgbClr val="FFFFFF"/>
                </a:highlight>
                <a:latin typeface="Consolas" panose="020B0609020204030204" pitchFamily="49" charset="0"/>
              </a:rPr>
              <a:t>}</a:t>
            </a:r>
            <a:endParaRPr lang="zh-CN" altLang="en-US" sz="2400" b="0" dirty="0">
              <a:solidFill>
                <a:srgbClr val="000000"/>
              </a:solidFill>
              <a:highlight>
                <a:srgbClr val="FFFFFF"/>
              </a:highlight>
              <a:latin typeface="Consolas" panose="020B0609020204030204" pitchFamily="49" charset="0"/>
            </a:endParaRPr>
          </a:p>
          <a:p>
            <a:pPr marL="0" indent="0">
              <a:spcBef>
                <a:spcPts val="300"/>
              </a:spcBef>
              <a:buNone/>
            </a:pPr>
            <a:r>
              <a:rPr lang="en-US" altLang="zh-CN" sz="2400" b="0" dirty="0">
                <a:solidFill>
                  <a:srgbClr val="000000"/>
                </a:solidFill>
                <a:highlight>
                  <a:srgbClr val="FFFFFF"/>
                </a:highlight>
                <a:latin typeface="Consolas" panose="020B0609020204030204" pitchFamily="49" charset="0"/>
              </a:rPr>
              <a:t>    array</a:t>
            </a:r>
            <a:r>
              <a:rPr lang="en-US" altLang="zh-CN" sz="2400" dirty="0">
                <a:solidFill>
                  <a:srgbClr val="000080"/>
                </a:solidFill>
                <a:highlight>
                  <a:srgbClr val="FFFFFF"/>
                </a:highlight>
                <a:latin typeface="Consolas" panose="020B0609020204030204" pitchFamily="49" charset="0"/>
              </a:rPr>
              <a:t>[</a:t>
            </a:r>
            <a:r>
              <a:rPr lang="en-US" altLang="zh-CN" sz="2400" b="0" dirty="0">
                <a:solidFill>
                  <a:srgbClr val="000000"/>
                </a:solidFill>
                <a:highlight>
                  <a:srgbClr val="FFFFFF"/>
                </a:highlight>
                <a:latin typeface="Consolas" panose="020B0609020204030204" pitchFamily="49" charset="0"/>
              </a:rPr>
              <a:t>j</a:t>
            </a:r>
            <a:r>
              <a:rPr lang="en-US" altLang="zh-CN" sz="2400" dirty="0">
                <a:solidFill>
                  <a:srgbClr val="000080"/>
                </a:solidFill>
                <a:highlight>
                  <a:srgbClr val="FFFFFF"/>
                </a:highlight>
                <a:latin typeface="Consolas" panose="020B0609020204030204" pitchFamily="49" charset="0"/>
              </a:rPr>
              <a:t>]</a:t>
            </a:r>
            <a:r>
              <a:rPr lang="en-US" altLang="zh-CN" sz="2400" b="0" dirty="0">
                <a:solidFill>
                  <a:srgbClr val="000000"/>
                </a:solidFill>
                <a:highlight>
                  <a:srgbClr val="FFFFFF"/>
                </a:highlight>
                <a:latin typeface="Consolas" panose="020B0609020204030204" pitchFamily="49" charset="0"/>
              </a:rPr>
              <a:t> </a:t>
            </a:r>
            <a:r>
              <a:rPr lang="en-US" altLang="zh-CN" sz="2400" dirty="0">
                <a:solidFill>
                  <a:srgbClr val="000080"/>
                </a:solidFill>
                <a:highlight>
                  <a:srgbClr val="FFFFFF"/>
                </a:highlight>
                <a:latin typeface="Consolas" panose="020B0609020204030204" pitchFamily="49" charset="0"/>
              </a:rPr>
              <a:t>=</a:t>
            </a:r>
            <a:r>
              <a:rPr lang="en-US" altLang="zh-CN" sz="2400" b="0" dirty="0">
                <a:solidFill>
                  <a:srgbClr val="000000"/>
                </a:solidFill>
                <a:highlight>
                  <a:srgbClr val="FFFFFF"/>
                </a:highlight>
                <a:latin typeface="Consolas" panose="020B0609020204030204" pitchFamily="49" charset="0"/>
              </a:rPr>
              <a:t> temp</a:t>
            </a:r>
            <a:r>
              <a:rPr lang="en-US" altLang="zh-CN" sz="2400" dirty="0">
                <a:solidFill>
                  <a:srgbClr val="000080"/>
                </a:solidFill>
                <a:highlight>
                  <a:srgbClr val="FFFFFF"/>
                </a:highlight>
                <a:latin typeface="Consolas" panose="020B0609020204030204" pitchFamily="49" charset="0"/>
              </a:rPr>
              <a:t>;</a:t>
            </a:r>
            <a:endParaRPr lang="en-US" altLang="zh-CN" sz="2400" b="0" dirty="0">
              <a:solidFill>
                <a:srgbClr val="000000"/>
              </a:solidFill>
              <a:highlight>
                <a:srgbClr val="FFFFFF"/>
              </a:highlight>
              <a:latin typeface="Consolas" panose="020B0609020204030204" pitchFamily="49" charset="0"/>
            </a:endParaRPr>
          </a:p>
          <a:p>
            <a:pPr marL="0" indent="0">
              <a:spcBef>
                <a:spcPts val="300"/>
              </a:spcBef>
              <a:buNone/>
            </a:pPr>
            <a:r>
              <a:rPr lang="zh-CN" altLang="en-US" sz="2400" b="0" dirty="0">
                <a:solidFill>
                  <a:srgbClr val="000000"/>
                </a:solidFill>
                <a:highlight>
                  <a:srgbClr val="FFFFFF"/>
                </a:highlight>
                <a:latin typeface="Consolas" panose="020B0609020204030204" pitchFamily="49" charset="0"/>
              </a:rPr>
              <a:t>  </a:t>
            </a:r>
            <a:r>
              <a:rPr lang="en-US" altLang="zh-CN" sz="2400" dirty="0">
                <a:solidFill>
                  <a:srgbClr val="000080"/>
                </a:solidFill>
                <a:highlight>
                  <a:srgbClr val="FFFFFF"/>
                </a:highlight>
                <a:latin typeface="Consolas" panose="020B0609020204030204" pitchFamily="49" charset="0"/>
              </a:rPr>
              <a:t>}</a:t>
            </a:r>
            <a:endParaRPr lang="zh-CN" altLang="en-US" sz="2400" b="0" dirty="0">
              <a:solidFill>
                <a:srgbClr val="000000"/>
              </a:solidFill>
              <a:highlight>
                <a:srgbClr val="FFFFFF"/>
              </a:highlight>
              <a:latin typeface="Consolas" panose="020B0609020204030204" pitchFamily="49" charset="0"/>
            </a:endParaRPr>
          </a:p>
          <a:p>
            <a:pPr marL="0" indent="0">
              <a:spcBef>
                <a:spcPts val="300"/>
              </a:spcBef>
              <a:buNone/>
            </a:pPr>
            <a:r>
              <a:rPr lang="en-US" altLang="zh-CN" sz="2400" dirty="0">
                <a:solidFill>
                  <a:srgbClr val="000080"/>
                </a:solidFill>
                <a:highlight>
                  <a:srgbClr val="FFFFFF"/>
                </a:highlight>
                <a:latin typeface="Consolas" panose="020B0609020204030204" pitchFamily="49" charset="0"/>
              </a:rPr>
              <a:t>}</a:t>
            </a:r>
            <a:endParaRPr lang="zh-CN" altLang="en-US" sz="2400" b="0" dirty="0">
              <a:solidFill>
                <a:srgbClr val="000000"/>
              </a:solidFill>
              <a:highlight>
                <a:srgbClr val="FFFFFF"/>
              </a:highlight>
              <a:latin typeface="Consolas" panose="020B0609020204030204" pitchFamily="49" charset="0"/>
            </a:endParaRPr>
          </a:p>
        </p:txBody>
      </p:sp>
      <p:sp>
        <p:nvSpPr>
          <p:cNvPr id="4" name="灯片编号占位符 3">
            <a:extLst>
              <a:ext uri="{FF2B5EF4-FFF2-40B4-BE49-F238E27FC236}">
                <a16:creationId xmlns:a16="http://schemas.microsoft.com/office/drawing/2014/main" id="{85F4F8DE-DEA3-4AB0-9CFA-29D4EDDF635E}"/>
              </a:ext>
            </a:extLst>
          </p:cNvPr>
          <p:cNvSpPr>
            <a:spLocks noGrp="1"/>
          </p:cNvSpPr>
          <p:nvPr>
            <p:ph type="sldNum" sz="quarter" idx="11"/>
          </p:nvPr>
        </p:nvSpPr>
        <p:spPr/>
        <p:txBody>
          <a:bodyPr/>
          <a:lstStyle/>
          <a:p>
            <a:pPr>
              <a:defRPr/>
            </a:pPr>
            <a:fld id="{8C700AD2-48D6-4694-9AFC-F2D1E50529DC}" type="slidenum">
              <a:rPr lang="zh-CN" altLang="en-US" smtClean="0"/>
              <a:pPr>
                <a:defRPr/>
              </a:pPr>
              <a:t>49</a:t>
            </a:fld>
            <a:endParaRPr lang="en-US" altLang="zh-CN"/>
          </a:p>
        </p:txBody>
      </p:sp>
      <p:sp>
        <p:nvSpPr>
          <p:cNvPr id="5" name="标题 1">
            <a:extLst>
              <a:ext uri="{FF2B5EF4-FFF2-40B4-BE49-F238E27FC236}">
                <a16:creationId xmlns:a16="http://schemas.microsoft.com/office/drawing/2014/main" id="{F5D7AA0C-ADAC-483B-89D4-CEB9D0E8BC2C}"/>
              </a:ext>
            </a:extLst>
          </p:cNvPr>
          <p:cNvSpPr txBox="1">
            <a:spLocks/>
          </p:cNvSpPr>
          <p:nvPr/>
        </p:nvSpPr>
        <p:spPr bwMode="auto">
          <a:xfrm>
            <a:off x="590550" y="568325"/>
            <a:ext cx="8229600" cy="5238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黑体" pitchFamily="2" charset="-122"/>
              </a:defRPr>
            </a:lvl2pPr>
            <a:lvl3pPr algn="l" rtl="0" eaLnBrk="0" fontAlgn="base" hangingPunct="0">
              <a:spcBef>
                <a:spcPct val="0"/>
              </a:spcBef>
              <a:spcAft>
                <a:spcPct val="0"/>
              </a:spcAft>
              <a:defRPr sz="2800" b="1">
                <a:solidFill>
                  <a:schemeClr val="bg2"/>
                </a:solidFill>
                <a:latin typeface="Arial" charset="0"/>
                <a:ea typeface="黑体" pitchFamily="2" charset="-122"/>
              </a:defRPr>
            </a:lvl3pPr>
            <a:lvl4pPr algn="l" rtl="0" eaLnBrk="0" fontAlgn="base" hangingPunct="0">
              <a:spcBef>
                <a:spcPct val="0"/>
              </a:spcBef>
              <a:spcAft>
                <a:spcPct val="0"/>
              </a:spcAft>
              <a:defRPr sz="2800" b="1">
                <a:solidFill>
                  <a:schemeClr val="bg2"/>
                </a:solidFill>
                <a:latin typeface="Arial" charset="0"/>
                <a:ea typeface="黑体" pitchFamily="2" charset="-122"/>
              </a:defRPr>
            </a:lvl4pPr>
            <a:lvl5pPr algn="l" rtl="0" eaLnBrk="0" fontAlgn="base" hangingPunct="0">
              <a:spcBef>
                <a:spcPct val="0"/>
              </a:spcBef>
              <a:spcAft>
                <a:spcPct val="0"/>
              </a:spcAft>
              <a:defRPr sz="2800" b="1">
                <a:solidFill>
                  <a:schemeClr val="bg2"/>
                </a:solidFill>
                <a:latin typeface="Arial" charset="0"/>
                <a:ea typeface="黑体" pitchFamily="2" charset="-122"/>
              </a:defRPr>
            </a:lvl5pPr>
            <a:lvl6pPr marL="457200" algn="l" rtl="0" fontAlgn="base">
              <a:spcBef>
                <a:spcPct val="0"/>
              </a:spcBef>
              <a:spcAft>
                <a:spcPct val="0"/>
              </a:spcAft>
              <a:defRPr sz="2800" b="1">
                <a:solidFill>
                  <a:schemeClr val="bg2"/>
                </a:solidFill>
                <a:latin typeface="Arial" charset="0"/>
                <a:ea typeface="黑体" pitchFamily="2" charset="-122"/>
              </a:defRPr>
            </a:lvl6pPr>
            <a:lvl7pPr marL="914400" algn="l" rtl="0" fontAlgn="base">
              <a:spcBef>
                <a:spcPct val="0"/>
              </a:spcBef>
              <a:spcAft>
                <a:spcPct val="0"/>
              </a:spcAft>
              <a:defRPr sz="2800" b="1">
                <a:solidFill>
                  <a:schemeClr val="bg2"/>
                </a:solidFill>
                <a:latin typeface="Arial" charset="0"/>
                <a:ea typeface="黑体" pitchFamily="2" charset="-122"/>
              </a:defRPr>
            </a:lvl7pPr>
            <a:lvl8pPr marL="1371600" algn="l" rtl="0" fontAlgn="base">
              <a:spcBef>
                <a:spcPct val="0"/>
              </a:spcBef>
              <a:spcAft>
                <a:spcPct val="0"/>
              </a:spcAft>
              <a:defRPr sz="2800" b="1">
                <a:solidFill>
                  <a:schemeClr val="bg2"/>
                </a:solidFill>
                <a:latin typeface="Arial" charset="0"/>
                <a:ea typeface="黑体" pitchFamily="2" charset="-122"/>
              </a:defRPr>
            </a:lvl8pPr>
            <a:lvl9pPr marL="1828800" algn="l" rtl="0" fontAlgn="base">
              <a:spcBef>
                <a:spcPct val="0"/>
              </a:spcBef>
              <a:spcAft>
                <a:spcPct val="0"/>
              </a:spcAft>
              <a:defRPr sz="2800" b="1">
                <a:solidFill>
                  <a:schemeClr val="bg2"/>
                </a:solidFill>
                <a:latin typeface="Arial" charset="0"/>
                <a:ea typeface="黑体" pitchFamily="2" charset="-122"/>
              </a:defRPr>
            </a:lvl9pPr>
          </a:lstStyle>
          <a:p>
            <a:r>
              <a:rPr lang="zh-CN" altLang="en-US" kern="0" dirty="0">
                <a:solidFill>
                  <a:srgbClr val="0000FF"/>
                </a:solidFill>
              </a:rPr>
              <a:t>用</a:t>
            </a:r>
            <a:r>
              <a:rPr lang="en-US" altLang="zh-CN" kern="0" dirty="0">
                <a:solidFill>
                  <a:srgbClr val="0000FF"/>
                </a:solidFill>
              </a:rPr>
              <a:t>C</a:t>
            </a:r>
            <a:r>
              <a:rPr lang="zh-CN" altLang="en-US" kern="0" dirty="0">
                <a:solidFill>
                  <a:srgbClr val="0000FF"/>
                </a:solidFill>
              </a:rPr>
              <a:t>语言实现的</a:t>
            </a:r>
            <a:r>
              <a:rPr lang="zh-CN" altLang="en-US" kern="0" dirty="0">
                <a:solidFill>
                  <a:srgbClr val="FF3300"/>
                </a:solidFill>
              </a:rPr>
              <a:t>插入排序</a:t>
            </a:r>
            <a:r>
              <a:rPr lang="zh-CN" altLang="en-US" kern="0" dirty="0">
                <a:solidFill>
                  <a:srgbClr val="0000FF"/>
                </a:solidFill>
              </a:rPr>
              <a:t>函数源代码：</a:t>
            </a:r>
          </a:p>
        </p:txBody>
      </p:sp>
    </p:spTree>
    <p:extLst>
      <p:ext uri="{BB962C8B-B14F-4D97-AF65-F5344CB8AC3E}">
        <p14:creationId xmlns:p14="http://schemas.microsoft.com/office/powerpoint/2010/main" val="207583787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4050" name="Rectangle 2"/>
          <p:cNvSpPr>
            <a:spLocks noGrp="1" noChangeArrowheads="1"/>
          </p:cNvSpPr>
          <p:nvPr>
            <p:ph type="subTitle" idx="1"/>
          </p:nvPr>
        </p:nvSpPr>
        <p:spPr>
          <a:xfrm>
            <a:off x="2484438" y="1700213"/>
            <a:ext cx="6515100" cy="2592387"/>
          </a:xfrm>
          <a:noFill/>
        </p:spPr>
        <p:txBody>
          <a:bodyPr anchor="ctr"/>
          <a:lstStyle/>
          <a:p>
            <a:pPr eaLnBrk="1" hangingPunct="1">
              <a:spcBef>
                <a:spcPct val="10000"/>
              </a:spcBef>
              <a:buClrTx/>
              <a:buFont typeface="Arial" charset="0"/>
              <a:buNone/>
            </a:pPr>
            <a:r>
              <a:rPr lang="zh-CN" altLang="en-US" sz="4400" b="0" dirty="0">
                <a:solidFill>
                  <a:srgbClr val="FFFFFF"/>
                </a:solidFill>
                <a:latin typeface="Arial" charset="0"/>
                <a:ea typeface="黑体" pitchFamily="2" charset="-122"/>
              </a:rPr>
              <a:t>计算机</a:t>
            </a:r>
            <a:r>
              <a:rPr lang="zh-CN" altLang="en-US" sz="4400" b="0" dirty="0">
                <a:solidFill>
                  <a:srgbClr val="FFCC00"/>
                </a:solidFill>
                <a:latin typeface="Arial" charset="0"/>
                <a:ea typeface="黑体" pitchFamily="2" charset="-122"/>
              </a:rPr>
              <a:t>组成</a:t>
            </a:r>
            <a:r>
              <a:rPr lang="zh-CN" altLang="en-US" sz="4400" b="0" dirty="0">
                <a:solidFill>
                  <a:srgbClr val="FFFFFF"/>
                </a:solidFill>
                <a:latin typeface="Arial" charset="0"/>
                <a:ea typeface="黑体" pitchFamily="2" charset="-122"/>
              </a:rPr>
              <a:t>与</a:t>
            </a:r>
            <a:r>
              <a:rPr lang="zh-CN" altLang="en-US" sz="4400" b="0" dirty="0">
                <a:solidFill>
                  <a:srgbClr val="FFCC00"/>
                </a:solidFill>
                <a:latin typeface="Arial" charset="0"/>
                <a:ea typeface="黑体" pitchFamily="2" charset="-122"/>
              </a:rPr>
              <a:t>系统结构</a:t>
            </a:r>
            <a:endParaRPr lang="zh-CN" altLang="en-US" sz="4400" b="0" dirty="0">
              <a:solidFill>
                <a:srgbClr val="FFFFFF"/>
              </a:solidFill>
              <a:latin typeface="Arial" charset="0"/>
              <a:ea typeface="黑体" pitchFamily="2" charset="-122"/>
            </a:endParaRPr>
          </a:p>
          <a:p>
            <a:pPr eaLnBrk="1" hangingPunct="1">
              <a:spcBef>
                <a:spcPct val="10000"/>
              </a:spcBef>
              <a:buClrTx/>
              <a:buFont typeface="Arial" charset="0"/>
              <a:buNone/>
            </a:pPr>
            <a:r>
              <a:rPr lang="zh-CN" altLang="en-US" sz="4400" b="0" dirty="0">
                <a:solidFill>
                  <a:srgbClr val="FFFFFF"/>
                </a:solidFill>
                <a:latin typeface="Arial" charset="0"/>
                <a:ea typeface="黑体" pitchFamily="2" charset="-122"/>
              </a:rPr>
              <a:t>第</a:t>
            </a:r>
            <a:r>
              <a:rPr lang="en-US" altLang="zh-CN" sz="8000" b="0" dirty="0">
                <a:solidFill>
                  <a:srgbClr val="FFFFFF"/>
                </a:solidFill>
                <a:latin typeface="Arial" charset="0"/>
                <a:ea typeface="黑体" pitchFamily="2" charset="-122"/>
              </a:rPr>
              <a:t>1</a:t>
            </a:r>
            <a:r>
              <a:rPr lang="zh-CN" altLang="en-US" sz="4400" b="0" dirty="0">
                <a:solidFill>
                  <a:srgbClr val="FFFFFF"/>
                </a:solidFill>
                <a:latin typeface="Arial" charset="0"/>
                <a:ea typeface="黑体" pitchFamily="2" charset="-122"/>
              </a:rPr>
              <a:t>章  绪论</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ntr" presetSubtype="0" accel="100000" fill="hold" nodeType="afterEffect">
                                  <p:stCondLst>
                                    <p:cond delay="0"/>
                                  </p:stCondLst>
                                  <p:childTnLst>
                                    <p:set>
                                      <p:cBhvr>
                                        <p:cTn id="6" dur="1" fill="hold">
                                          <p:stCondLst>
                                            <p:cond delay="0"/>
                                          </p:stCondLst>
                                        </p:cTn>
                                        <p:tgtEl>
                                          <p:spTgt spid="1154050">
                                            <p:txEl>
                                              <p:pRg st="0" end="0"/>
                                            </p:txEl>
                                          </p:spTgt>
                                        </p:tgtEl>
                                        <p:attrNameLst>
                                          <p:attrName>style.visibility</p:attrName>
                                        </p:attrNameLst>
                                      </p:cBhvr>
                                      <p:to>
                                        <p:strVal val="visible"/>
                                      </p:to>
                                    </p:set>
                                    <p:anim calcmode="lin" valueType="num">
                                      <p:cBhvr>
                                        <p:cTn id="7" dur="500" fill="hold"/>
                                        <p:tgtEl>
                                          <p:spTgt spid="1154050">
                                            <p:txEl>
                                              <p:pRg st="0" end="0"/>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1154050">
                                            <p:txEl>
                                              <p:pRg st="0" end="0"/>
                                            </p:txEl>
                                          </p:spTgt>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1154050">
                                            <p:txEl>
                                              <p:pRg st="0" end="0"/>
                                            </p:txEl>
                                          </p:spTgt>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1154050">
                                            <p:txEl>
                                              <p:pRg st="0" end="0"/>
                                            </p:txEl>
                                          </p:spTgt>
                                        </p:tgtEl>
                                        <p:attrNameLst>
                                          <p:attrName>ppt_y</p:attrName>
                                        </p:attrNameLst>
                                      </p:cBhvr>
                                      <p:tavLst>
                                        <p:tav tm="0">
                                          <p:val>
                                            <p:strVal val="#ppt_y"/>
                                          </p:val>
                                        </p:tav>
                                        <p:tav tm="100000">
                                          <p:val>
                                            <p:strVal val="#ppt_y"/>
                                          </p:val>
                                        </p:tav>
                                      </p:tavLst>
                                    </p:anim>
                                  </p:childTnLst>
                                </p:cTn>
                              </p:par>
                            </p:childTnLst>
                          </p:cTn>
                        </p:par>
                        <p:par>
                          <p:cTn id="11" fill="hold">
                            <p:stCondLst>
                              <p:cond delay="500"/>
                            </p:stCondLst>
                            <p:childTnLst>
                              <p:par>
                                <p:cTn id="12" presetID="2" presetClass="entr" presetSubtype="2" fill="hold" nodeType="afterEffect">
                                  <p:stCondLst>
                                    <p:cond delay="0"/>
                                  </p:stCondLst>
                                  <p:childTnLst>
                                    <p:set>
                                      <p:cBhvr>
                                        <p:cTn id="13" dur="1" fill="hold">
                                          <p:stCondLst>
                                            <p:cond delay="0"/>
                                          </p:stCondLst>
                                        </p:cTn>
                                        <p:tgtEl>
                                          <p:spTgt spid="1154050">
                                            <p:txEl>
                                              <p:pRg st="1" end="1"/>
                                            </p:txEl>
                                          </p:spTgt>
                                        </p:tgtEl>
                                        <p:attrNameLst>
                                          <p:attrName>style.visibility</p:attrName>
                                        </p:attrNameLst>
                                      </p:cBhvr>
                                      <p:to>
                                        <p:strVal val="visible"/>
                                      </p:to>
                                    </p:set>
                                    <p:anim calcmode="lin" valueType="num">
                                      <p:cBhvr additive="base">
                                        <p:cTn id="14" dur="500" fill="hold"/>
                                        <p:tgtEl>
                                          <p:spTgt spid="1154050">
                                            <p:txEl>
                                              <p:pRg st="1" end="1"/>
                                            </p:txEl>
                                          </p:spTgt>
                                        </p:tgtEl>
                                        <p:attrNameLst>
                                          <p:attrName>ppt_x</p:attrName>
                                        </p:attrNameLst>
                                      </p:cBhvr>
                                      <p:tavLst>
                                        <p:tav tm="0">
                                          <p:val>
                                            <p:strVal val="1+#ppt_w/2"/>
                                          </p:val>
                                        </p:tav>
                                        <p:tav tm="100000">
                                          <p:val>
                                            <p:strVal val="#ppt_x"/>
                                          </p:val>
                                        </p:tav>
                                      </p:tavLst>
                                    </p:anim>
                                    <p:anim calcmode="lin" valueType="num">
                                      <p:cBhvr additive="base">
                                        <p:cTn id="15" dur="500" fill="hold"/>
                                        <p:tgtEl>
                                          <p:spTgt spid="1154050">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9EDC53-ACFD-4AB8-A1B0-63A54BB29B5B}"/>
              </a:ext>
            </a:extLst>
          </p:cNvPr>
          <p:cNvSpPr>
            <a:spLocks noGrp="1"/>
          </p:cNvSpPr>
          <p:nvPr>
            <p:ph type="title"/>
          </p:nvPr>
        </p:nvSpPr>
        <p:spPr/>
        <p:txBody>
          <a:bodyPr/>
          <a:lstStyle/>
          <a:p>
            <a:r>
              <a:rPr lang="zh-CN" altLang="en-US" dirty="0"/>
              <a:t>四、高级语言程序的执行过程</a:t>
            </a:r>
            <a:r>
              <a:rPr lang="zh-CN" altLang="en-US" dirty="0">
                <a:solidFill>
                  <a:srgbClr val="FF3300"/>
                </a:solidFill>
                <a:latin typeface="+mn-lt"/>
              </a:rPr>
              <a:t>（</a:t>
            </a:r>
            <a:r>
              <a:rPr lang="en-US" altLang="zh-CN" dirty="0">
                <a:solidFill>
                  <a:srgbClr val="FF3300"/>
                </a:solidFill>
                <a:latin typeface="+mn-lt"/>
              </a:rPr>
              <a:t>x86 IA-32</a:t>
            </a:r>
            <a:r>
              <a:rPr lang="zh-CN" altLang="en-US" dirty="0">
                <a:solidFill>
                  <a:srgbClr val="FF3300"/>
                </a:solidFill>
                <a:latin typeface="+mn-lt"/>
              </a:rPr>
              <a:t>环境）</a:t>
            </a:r>
          </a:p>
        </p:txBody>
      </p:sp>
      <p:sp>
        <p:nvSpPr>
          <p:cNvPr id="3" name="内容占位符 2">
            <a:extLst>
              <a:ext uri="{FF2B5EF4-FFF2-40B4-BE49-F238E27FC236}">
                <a16:creationId xmlns:a16="http://schemas.microsoft.com/office/drawing/2014/main" id="{26647D27-782D-43A8-9B65-260ECF8B6BAE}"/>
              </a:ext>
            </a:extLst>
          </p:cNvPr>
          <p:cNvSpPr>
            <a:spLocks noGrp="1"/>
          </p:cNvSpPr>
          <p:nvPr>
            <p:ph idx="1"/>
          </p:nvPr>
        </p:nvSpPr>
        <p:spPr>
          <a:xfrm>
            <a:off x="457200" y="980728"/>
            <a:ext cx="8362950" cy="5256560"/>
          </a:xfrm>
        </p:spPr>
        <p:txBody>
          <a:bodyPr/>
          <a:lstStyle/>
          <a:p>
            <a:r>
              <a:rPr lang="zh-CN" altLang="en-US" dirty="0"/>
              <a:t>环境：x86处理器的Windows操作系统</a:t>
            </a:r>
          </a:p>
          <a:p>
            <a:r>
              <a:rPr lang="zh-CN" altLang="en-US" dirty="0"/>
              <a:t>编译：Microsoft Visual C++ 2017</a:t>
            </a:r>
          </a:p>
          <a:p>
            <a:r>
              <a:rPr lang="zh-CN" altLang="en-US" dirty="0"/>
              <a:t>目标平台：Intel x86的32位指令集（IA-32）</a:t>
            </a:r>
          </a:p>
          <a:p>
            <a:r>
              <a:rPr lang="zh-CN" altLang="en-US" dirty="0"/>
              <a:t>设置优化参数</a:t>
            </a:r>
          </a:p>
        </p:txBody>
      </p:sp>
      <p:sp>
        <p:nvSpPr>
          <p:cNvPr id="4" name="灯片编号占位符 3">
            <a:extLst>
              <a:ext uri="{FF2B5EF4-FFF2-40B4-BE49-F238E27FC236}">
                <a16:creationId xmlns:a16="http://schemas.microsoft.com/office/drawing/2014/main" id="{8A14B6AD-5B4D-48E8-8573-638020820E43}"/>
              </a:ext>
            </a:extLst>
          </p:cNvPr>
          <p:cNvSpPr>
            <a:spLocks noGrp="1"/>
          </p:cNvSpPr>
          <p:nvPr>
            <p:ph type="sldNum" sz="quarter" idx="11"/>
          </p:nvPr>
        </p:nvSpPr>
        <p:spPr/>
        <p:txBody>
          <a:bodyPr/>
          <a:lstStyle/>
          <a:p>
            <a:pPr>
              <a:defRPr/>
            </a:pPr>
            <a:fld id="{8C700AD2-48D6-4694-9AFC-F2D1E50529DC}" type="slidenum">
              <a:rPr lang="zh-CN" altLang="en-US" smtClean="0"/>
              <a:pPr>
                <a:defRPr/>
              </a:pPr>
              <a:t>50</a:t>
            </a:fld>
            <a:endParaRPr lang="en-US" altLang="zh-CN"/>
          </a:p>
        </p:txBody>
      </p:sp>
    </p:spTree>
    <p:extLst>
      <p:ext uri="{BB962C8B-B14F-4D97-AF65-F5344CB8AC3E}">
        <p14:creationId xmlns:p14="http://schemas.microsoft.com/office/powerpoint/2010/main" val="4111456907"/>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90C369AF-6FF0-4C2D-A282-3107CF35E65C}"/>
              </a:ext>
            </a:extLst>
          </p:cNvPr>
          <p:cNvSpPr>
            <a:spLocks noGrp="1"/>
          </p:cNvSpPr>
          <p:nvPr>
            <p:ph type="sldNum" sz="quarter" idx="11"/>
          </p:nvPr>
        </p:nvSpPr>
        <p:spPr/>
        <p:txBody>
          <a:bodyPr/>
          <a:lstStyle/>
          <a:p>
            <a:pPr>
              <a:defRPr/>
            </a:pPr>
            <a:fld id="{8C700AD2-48D6-4694-9AFC-F2D1E50529DC}" type="slidenum">
              <a:rPr lang="zh-CN" altLang="en-US" smtClean="0"/>
              <a:pPr>
                <a:defRPr/>
              </a:pPr>
              <a:t>51</a:t>
            </a:fld>
            <a:endParaRPr lang="en-US" altLang="zh-CN"/>
          </a:p>
        </p:txBody>
      </p:sp>
      <p:graphicFrame>
        <p:nvGraphicFramePr>
          <p:cNvPr id="6" name="表格 5">
            <a:extLst>
              <a:ext uri="{FF2B5EF4-FFF2-40B4-BE49-F238E27FC236}">
                <a16:creationId xmlns:a16="http://schemas.microsoft.com/office/drawing/2014/main" id="{48D51FE4-BDBE-4FFA-B133-4721531D89AB}"/>
              </a:ext>
            </a:extLst>
          </p:cNvPr>
          <p:cNvGraphicFramePr>
            <a:graphicFrameLocks noGrp="1"/>
          </p:cNvGraphicFramePr>
          <p:nvPr>
            <p:extLst>
              <p:ext uri="{D42A27DB-BD31-4B8C-83A1-F6EECF244321}">
                <p14:modId xmlns:p14="http://schemas.microsoft.com/office/powerpoint/2010/main" val="1379311023"/>
              </p:ext>
            </p:extLst>
          </p:nvPr>
        </p:nvGraphicFramePr>
        <p:xfrm>
          <a:off x="152878" y="116632"/>
          <a:ext cx="8856984" cy="9601200"/>
        </p:xfrm>
        <a:graphic>
          <a:graphicData uri="http://schemas.openxmlformats.org/drawingml/2006/table">
            <a:tbl>
              <a:tblPr firstRow="1" firstCol="1" bandRow="1"/>
              <a:tblGrid>
                <a:gridCol w="648072">
                  <a:extLst>
                    <a:ext uri="{9D8B030D-6E8A-4147-A177-3AD203B41FA5}">
                      <a16:colId xmlns:a16="http://schemas.microsoft.com/office/drawing/2014/main" val="3112720963"/>
                    </a:ext>
                  </a:extLst>
                </a:gridCol>
                <a:gridCol w="1872208">
                  <a:extLst>
                    <a:ext uri="{9D8B030D-6E8A-4147-A177-3AD203B41FA5}">
                      <a16:colId xmlns:a16="http://schemas.microsoft.com/office/drawing/2014/main" val="401503080"/>
                    </a:ext>
                  </a:extLst>
                </a:gridCol>
                <a:gridCol w="720080">
                  <a:extLst>
                    <a:ext uri="{9D8B030D-6E8A-4147-A177-3AD203B41FA5}">
                      <a16:colId xmlns:a16="http://schemas.microsoft.com/office/drawing/2014/main" val="1458444201"/>
                    </a:ext>
                  </a:extLst>
                </a:gridCol>
                <a:gridCol w="2016224">
                  <a:extLst>
                    <a:ext uri="{9D8B030D-6E8A-4147-A177-3AD203B41FA5}">
                      <a16:colId xmlns:a16="http://schemas.microsoft.com/office/drawing/2014/main" val="3974261813"/>
                    </a:ext>
                  </a:extLst>
                </a:gridCol>
                <a:gridCol w="3600400">
                  <a:extLst>
                    <a:ext uri="{9D8B030D-6E8A-4147-A177-3AD203B41FA5}">
                      <a16:colId xmlns:a16="http://schemas.microsoft.com/office/drawing/2014/main" val="1795718632"/>
                    </a:ext>
                  </a:extLst>
                </a:gridCol>
              </a:tblGrid>
              <a:tr h="138341">
                <a:tc gridSpan="2">
                  <a:txBody>
                    <a:bodyPr/>
                    <a:lstStyle/>
                    <a:p>
                      <a:pPr marL="0" indent="0" algn="ctr">
                        <a:spcAft>
                          <a:spcPts val="0"/>
                        </a:spcAft>
                      </a:pPr>
                      <a:r>
                        <a:rPr lang="zh-CN" sz="1800" b="1" kern="100" dirty="0">
                          <a:effectLst/>
                          <a:latin typeface="Consolas" panose="020B0609020204030204" pitchFamily="49" charset="0"/>
                          <a:ea typeface="宋体" panose="02010600030101010101" pitchFamily="2" charset="-122"/>
                        </a:rPr>
                        <a:t>十六进制</a:t>
                      </a:r>
                      <a:endParaRPr lang="zh-CN" sz="1800" b="1" kern="100" dirty="0">
                        <a:effectLst/>
                        <a:latin typeface="Times New Roman" panose="02020603050405020304" pitchFamily="18" charset="0"/>
                        <a:ea typeface="宋体" panose="02010600030101010101" pitchFamily="2" charset="-122"/>
                      </a:endParaRPr>
                    </a:p>
                  </a:txBody>
                  <a:tcPr marL="39391" marR="39391"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rowSpan="2" gridSpan="2">
                  <a:txBody>
                    <a:bodyPr/>
                    <a:lstStyle/>
                    <a:p>
                      <a:pPr marL="0" indent="0" algn="ctr">
                        <a:spcAft>
                          <a:spcPts val="0"/>
                        </a:spcAft>
                      </a:pPr>
                      <a:r>
                        <a:rPr lang="zh-CN" sz="1800" b="1" kern="100" dirty="0">
                          <a:effectLst/>
                          <a:latin typeface="Consolas" panose="020B0609020204030204" pitchFamily="49" charset="0"/>
                          <a:ea typeface="宋体" panose="02010600030101010101" pitchFamily="2" charset="-122"/>
                        </a:rPr>
                        <a:t>汇编语言代码</a:t>
                      </a:r>
                      <a:endParaRPr lang="zh-CN" sz="1800" b="1" kern="100" dirty="0">
                        <a:effectLst/>
                        <a:latin typeface="Times New Roman" panose="02020603050405020304" pitchFamily="18" charset="0"/>
                        <a:ea typeface="宋体" panose="02010600030101010101" pitchFamily="2" charset="-122"/>
                      </a:endParaRPr>
                    </a:p>
                  </a:txBody>
                  <a:tcPr marL="39391" marR="393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a:txBody>
                    <a:bodyPr/>
                    <a:lstStyle/>
                    <a:p>
                      <a:pPr marL="0" indent="0" algn="ctr">
                        <a:spcAft>
                          <a:spcPts val="0"/>
                        </a:spcAft>
                      </a:pPr>
                      <a:r>
                        <a:rPr lang="zh-CN" sz="1800" b="1" kern="100" dirty="0">
                          <a:effectLst/>
                          <a:latin typeface="Consolas" panose="020B0609020204030204" pitchFamily="49" charset="0"/>
                          <a:ea typeface="宋体" panose="02010600030101010101" pitchFamily="2" charset="-122"/>
                        </a:rPr>
                        <a:t>注释</a:t>
                      </a:r>
                      <a:endParaRPr lang="zh-CN" sz="1800" b="1" kern="100" dirty="0">
                        <a:effectLst/>
                        <a:latin typeface="Times New Roman" panose="02020603050405020304" pitchFamily="18" charset="0"/>
                        <a:ea typeface="宋体" panose="02010600030101010101" pitchFamily="2" charset="-122"/>
                      </a:endParaRPr>
                    </a:p>
                  </a:txBody>
                  <a:tcPr marL="39391" marR="39391"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130034"/>
                  </a:ext>
                </a:extLst>
              </a:tr>
              <a:tr h="189724">
                <a:tc>
                  <a:txBody>
                    <a:bodyPr/>
                    <a:lstStyle/>
                    <a:p>
                      <a:pPr marL="0" indent="0" algn="ctr">
                        <a:spcAft>
                          <a:spcPts val="0"/>
                        </a:spcAft>
                      </a:pPr>
                      <a:r>
                        <a:rPr lang="zh-CN" sz="1800" b="1" kern="100" dirty="0">
                          <a:effectLst/>
                          <a:latin typeface="Consolas" panose="020B0609020204030204" pitchFamily="49" charset="0"/>
                          <a:ea typeface="宋体" panose="02010600030101010101" pitchFamily="2" charset="-122"/>
                        </a:rPr>
                        <a:t>地址</a:t>
                      </a:r>
                      <a:endParaRPr lang="zh-CN" sz="1800" b="1" kern="100" dirty="0">
                        <a:effectLst/>
                        <a:latin typeface="Times New Roman" panose="02020603050405020304" pitchFamily="18" charset="0"/>
                        <a:ea typeface="宋体" panose="02010600030101010101" pitchFamily="2" charset="-122"/>
                      </a:endParaRPr>
                    </a:p>
                  </a:txBody>
                  <a:tcPr marL="39391" marR="39391"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indent="0" algn="ctr">
                        <a:spcAft>
                          <a:spcPts val="0"/>
                        </a:spcAft>
                      </a:pPr>
                      <a:r>
                        <a:rPr lang="zh-CN" sz="1800" b="1" kern="100" dirty="0">
                          <a:effectLst/>
                          <a:latin typeface="Consolas" panose="020B0609020204030204" pitchFamily="49" charset="0"/>
                          <a:ea typeface="宋体" panose="02010600030101010101" pitchFamily="2" charset="-122"/>
                        </a:rPr>
                        <a:t>机器语言代码</a:t>
                      </a:r>
                      <a:endParaRPr lang="zh-CN" sz="1800" b="1" kern="100" dirty="0">
                        <a:effectLst/>
                        <a:latin typeface="Times New Roman" panose="02020603050405020304" pitchFamily="18" charset="0"/>
                        <a:ea typeface="宋体" panose="02010600030101010101" pitchFamily="2" charset="-122"/>
                      </a:endParaRPr>
                    </a:p>
                  </a:txBody>
                  <a:tcPr marL="39391" marR="393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gridSpan="2" vMerge="1">
                  <a:txBody>
                    <a:bodyPr/>
                    <a:lstStyle/>
                    <a:p>
                      <a:endParaRPr lang="zh-CN" altLang="en-US"/>
                    </a:p>
                  </a:txBody>
                  <a:tcPr/>
                </a:tc>
                <a:tc hMerge="1"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3692312899"/>
                  </a:ext>
                </a:extLst>
              </a:tr>
              <a:tr h="6260904">
                <a:tc>
                  <a:txBody>
                    <a:bodyPr/>
                    <a:lstStyle/>
                    <a:p>
                      <a:pPr marL="0" indent="0" algn="r">
                        <a:spcAft>
                          <a:spcPts val="0"/>
                        </a:spcAft>
                      </a:pPr>
                      <a:r>
                        <a:rPr lang="en-US" sz="1800" kern="100" dirty="0">
                          <a:effectLst/>
                          <a:latin typeface="Consolas" panose="020B0609020204030204" pitchFamily="49" charset="0"/>
                          <a:ea typeface="宋体" panose="02010600030101010101" pitchFamily="2" charset="-122"/>
                        </a:rPr>
                        <a:t>0:</a:t>
                      </a:r>
                      <a:endParaRPr lang="zh-CN" sz="1800" kern="100" dirty="0">
                        <a:effectLst/>
                        <a:latin typeface="Times New Roman" panose="02020603050405020304" pitchFamily="18" charset="0"/>
                        <a:ea typeface="宋体" panose="02010600030101010101" pitchFamily="2" charset="-122"/>
                      </a:endParaRPr>
                    </a:p>
                    <a:p>
                      <a:pPr marL="0" indent="0" algn="r">
                        <a:spcAft>
                          <a:spcPts val="0"/>
                        </a:spcAft>
                      </a:pPr>
                      <a:r>
                        <a:rPr lang="en-US" sz="1800" kern="100" dirty="0">
                          <a:effectLst/>
                          <a:latin typeface="Consolas" panose="020B0609020204030204" pitchFamily="49" charset="0"/>
                          <a:ea typeface="宋体" panose="02010600030101010101" pitchFamily="2" charset="-122"/>
                        </a:rPr>
                        <a:t>1:</a:t>
                      </a:r>
                      <a:endParaRPr lang="zh-CN" sz="1800" kern="100" dirty="0">
                        <a:effectLst/>
                        <a:latin typeface="Times New Roman" panose="02020603050405020304" pitchFamily="18" charset="0"/>
                        <a:ea typeface="宋体" panose="02010600030101010101" pitchFamily="2" charset="-122"/>
                      </a:endParaRPr>
                    </a:p>
                    <a:p>
                      <a:pPr marL="0" indent="0" algn="r">
                        <a:spcAft>
                          <a:spcPts val="0"/>
                        </a:spcAft>
                      </a:pPr>
                      <a:r>
                        <a:rPr lang="en-US" sz="1800" kern="100" dirty="0">
                          <a:effectLst/>
                          <a:latin typeface="Consolas" panose="020B0609020204030204" pitchFamily="49" charset="0"/>
                          <a:ea typeface="宋体" panose="02010600030101010101" pitchFamily="2" charset="-122"/>
                        </a:rPr>
                        <a:t>3:</a:t>
                      </a:r>
                      <a:endParaRPr lang="zh-CN" sz="1800" kern="100" dirty="0">
                        <a:effectLst/>
                        <a:latin typeface="Times New Roman" panose="02020603050405020304" pitchFamily="18" charset="0"/>
                        <a:ea typeface="宋体" panose="02010600030101010101" pitchFamily="2" charset="-122"/>
                      </a:endParaRPr>
                    </a:p>
                    <a:p>
                      <a:pPr marL="0" indent="0" algn="r">
                        <a:spcAft>
                          <a:spcPts val="0"/>
                        </a:spcAft>
                      </a:pPr>
                      <a:r>
                        <a:rPr lang="en-US" sz="1800" kern="100" dirty="0">
                          <a:effectLst/>
                          <a:latin typeface="Consolas" panose="020B0609020204030204" pitchFamily="49" charset="0"/>
                          <a:ea typeface="宋体" panose="02010600030101010101" pitchFamily="2" charset="-122"/>
                        </a:rPr>
                        <a:t>6:</a:t>
                      </a:r>
                      <a:endParaRPr lang="zh-CN" sz="1800" kern="100" dirty="0">
                        <a:effectLst/>
                        <a:latin typeface="Times New Roman" panose="02020603050405020304" pitchFamily="18" charset="0"/>
                        <a:ea typeface="宋体" panose="02010600030101010101" pitchFamily="2" charset="-122"/>
                      </a:endParaRPr>
                    </a:p>
                    <a:p>
                      <a:pPr marL="0" indent="0" algn="r">
                        <a:spcAft>
                          <a:spcPts val="0"/>
                        </a:spcAft>
                      </a:pPr>
                      <a:r>
                        <a:rPr lang="en-US" sz="1800" kern="100" dirty="0">
                          <a:effectLst/>
                          <a:latin typeface="Consolas" panose="020B0609020204030204" pitchFamily="49" charset="0"/>
                          <a:ea typeface="宋体" panose="02010600030101010101" pitchFamily="2" charset="-122"/>
                        </a:rPr>
                        <a:t>7:</a:t>
                      </a:r>
                      <a:endParaRPr lang="zh-CN" sz="1800" kern="100" dirty="0">
                        <a:effectLst/>
                        <a:latin typeface="Times New Roman" panose="02020603050405020304" pitchFamily="18" charset="0"/>
                        <a:ea typeface="宋体" panose="02010600030101010101" pitchFamily="2" charset="-122"/>
                      </a:endParaRPr>
                    </a:p>
                    <a:p>
                      <a:pPr marL="0" indent="0" algn="r">
                        <a:spcAft>
                          <a:spcPts val="0"/>
                        </a:spcAft>
                      </a:pPr>
                      <a:r>
                        <a:rPr lang="en-US" sz="1800" kern="100" dirty="0">
                          <a:effectLst/>
                          <a:latin typeface="Consolas" panose="020B0609020204030204" pitchFamily="49" charset="0"/>
                          <a:ea typeface="宋体" panose="02010600030101010101" pitchFamily="2" charset="-122"/>
                        </a:rPr>
                        <a:t>C:</a:t>
                      </a:r>
                      <a:endParaRPr lang="zh-CN" sz="1800" kern="100" dirty="0">
                        <a:effectLst/>
                        <a:latin typeface="Times New Roman" panose="02020603050405020304" pitchFamily="18" charset="0"/>
                        <a:ea typeface="宋体" panose="02010600030101010101" pitchFamily="2" charset="-122"/>
                      </a:endParaRPr>
                    </a:p>
                    <a:p>
                      <a:pPr marL="0" indent="0" algn="r">
                        <a:spcAft>
                          <a:spcPts val="0"/>
                        </a:spcAft>
                      </a:pPr>
                      <a:r>
                        <a:rPr lang="en-US" sz="1800" kern="100" dirty="0">
                          <a:effectLst/>
                          <a:latin typeface="Consolas" panose="020B0609020204030204" pitchFamily="49" charset="0"/>
                          <a:ea typeface="宋体" panose="02010600030101010101" pitchFamily="2" charset="-122"/>
                        </a:rPr>
                        <a:t>E:</a:t>
                      </a:r>
                      <a:endParaRPr lang="zh-CN" sz="1800" kern="100" dirty="0">
                        <a:effectLst/>
                        <a:latin typeface="Times New Roman" panose="02020603050405020304" pitchFamily="18" charset="0"/>
                        <a:ea typeface="宋体" panose="02010600030101010101" pitchFamily="2" charset="-122"/>
                      </a:endParaRPr>
                    </a:p>
                    <a:p>
                      <a:pPr marL="0" indent="0" algn="r">
                        <a:spcAft>
                          <a:spcPts val="0"/>
                        </a:spcAft>
                      </a:pPr>
                      <a:r>
                        <a:rPr lang="en-US" sz="1800" kern="100" dirty="0">
                          <a:effectLst/>
                          <a:latin typeface="Consolas" panose="020B0609020204030204" pitchFamily="49" charset="0"/>
                          <a:ea typeface="宋体" panose="02010600030101010101" pitchFamily="2" charset="-122"/>
                        </a:rPr>
                        <a:t>10:</a:t>
                      </a:r>
                      <a:endParaRPr lang="zh-CN" sz="1800" kern="100" dirty="0">
                        <a:effectLst/>
                        <a:latin typeface="Times New Roman" panose="02020603050405020304" pitchFamily="18" charset="0"/>
                        <a:ea typeface="宋体" panose="02010600030101010101" pitchFamily="2" charset="-122"/>
                      </a:endParaRPr>
                    </a:p>
                    <a:p>
                      <a:pPr marL="0" indent="0" algn="r">
                        <a:spcAft>
                          <a:spcPts val="0"/>
                        </a:spcAft>
                      </a:pPr>
                      <a:r>
                        <a:rPr lang="en-US" sz="1800" kern="100" dirty="0">
                          <a:effectLst/>
                          <a:latin typeface="Consolas" panose="020B0609020204030204" pitchFamily="49" charset="0"/>
                          <a:ea typeface="宋体" panose="02010600030101010101" pitchFamily="2" charset="-122"/>
                        </a:rPr>
                        <a:t>11:</a:t>
                      </a:r>
                      <a:endParaRPr lang="zh-CN" sz="1800" kern="100" dirty="0">
                        <a:effectLst/>
                        <a:latin typeface="Times New Roman" panose="02020603050405020304" pitchFamily="18" charset="0"/>
                        <a:ea typeface="宋体" panose="02010600030101010101" pitchFamily="2" charset="-122"/>
                      </a:endParaRPr>
                    </a:p>
                    <a:p>
                      <a:pPr marL="0" indent="0" algn="r">
                        <a:spcAft>
                          <a:spcPts val="0"/>
                        </a:spcAft>
                      </a:pPr>
                      <a:r>
                        <a:rPr lang="en-US" sz="1800" kern="100" dirty="0">
                          <a:effectLst/>
                          <a:latin typeface="Consolas" panose="020B0609020204030204" pitchFamily="49" charset="0"/>
                          <a:ea typeface="宋体" panose="02010600030101010101" pitchFamily="2" charset="-122"/>
                        </a:rPr>
                        <a:t>14:</a:t>
                      </a:r>
                      <a:endParaRPr lang="zh-CN" sz="1800" kern="100" dirty="0">
                        <a:effectLst/>
                        <a:latin typeface="Times New Roman" panose="02020603050405020304" pitchFamily="18" charset="0"/>
                        <a:ea typeface="宋体" panose="02010600030101010101" pitchFamily="2" charset="-122"/>
                      </a:endParaRPr>
                    </a:p>
                    <a:p>
                      <a:pPr marL="0" indent="0" algn="r">
                        <a:spcAft>
                          <a:spcPts val="0"/>
                        </a:spcAft>
                      </a:pPr>
                      <a:r>
                        <a:rPr lang="en-US" sz="1800" kern="100" dirty="0">
                          <a:effectLst/>
                          <a:latin typeface="Consolas" panose="020B0609020204030204" pitchFamily="49" charset="0"/>
                          <a:ea typeface="宋体" panose="02010600030101010101" pitchFamily="2" charset="-122"/>
                        </a:rPr>
                        <a:t>15:</a:t>
                      </a:r>
                      <a:endParaRPr lang="zh-CN" sz="1800" kern="100" dirty="0">
                        <a:effectLst/>
                        <a:latin typeface="Times New Roman" panose="02020603050405020304" pitchFamily="18" charset="0"/>
                        <a:ea typeface="宋体" panose="02010600030101010101" pitchFamily="2" charset="-122"/>
                      </a:endParaRPr>
                    </a:p>
                    <a:p>
                      <a:pPr marL="0" indent="0" algn="r">
                        <a:spcAft>
                          <a:spcPts val="0"/>
                        </a:spcAft>
                      </a:pPr>
                      <a:r>
                        <a:rPr lang="en-US" sz="1800" kern="100" dirty="0">
                          <a:effectLst/>
                          <a:latin typeface="Consolas" panose="020B0609020204030204" pitchFamily="49" charset="0"/>
                          <a:ea typeface="宋体" panose="02010600030101010101" pitchFamily="2" charset="-122"/>
                        </a:rPr>
                        <a:t>18:</a:t>
                      </a:r>
                      <a:endParaRPr lang="zh-CN" sz="1800" kern="100" dirty="0">
                        <a:effectLst/>
                        <a:latin typeface="Times New Roman" panose="02020603050405020304" pitchFamily="18" charset="0"/>
                        <a:ea typeface="宋体" panose="02010600030101010101" pitchFamily="2" charset="-122"/>
                      </a:endParaRPr>
                    </a:p>
                    <a:p>
                      <a:pPr marL="0" indent="0" algn="r">
                        <a:spcAft>
                          <a:spcPts val="0"/>
                        </a:spcAft>
                      </a:pPr>
                      <a:r>
                        <a:rPr lang="en-US" sz="1800" kern="100" dirty="0">
                          <a:effectLst/>
                          <a:latin typeface="Consolas" panose="020B0609020204030204" pitchFamily="49" charset="0"/>
                          <a:ea typeface="宋体" panose="02010600030101010101" pitchFamily="2" charset="-122"/>
                        </a:rPr>
                        <a:t>1A:</a:t>
                      </a:r>
                      <a:endParaRPr lang="zh-CN" sz="1800" kern="100" dirty="0">
                        <a:effectLst/>
                        <a:latin typeface="Times New Roman" panose="02020603050405020304" pitchFamily="18" charset="0"/>
                        <a:ea typeface="宋体" panose="02010600030101010101" pitchFamily="2" charset="-122"/>
                      </a:endParaRPr>
                    </a:p>
                    <a:p>
                      <a:pPr marL="0" indent="0" algn="r">
                        <a:spcAft>
                          <a:spcPts val="0"/>
                        </a:spcAft>
                      </a:pPr>
                      <a:r>
                        <a:rPr lang="en-US" sz="1800" kern="100" dirty="0">
                          <a:effectLst/>
                          <a:latin typeface="Consolas" panose="020B0609020204030204" pitchFamily="49" charset="0"/>
                          <a:ea typeface="宋体" panose="02010600030101010101" pitchFamily="2" charset="-122"/>
                        </a:rPr>
                        <a:t>1C:</a:t>
                      </a:r>
                      <a:endParaRPr lang="zh-CN" sz="1800" kern="100" dirty="0">
                        <a:effectLst/>
                        <a:latin typeface="Times New Roman" panose="02020603050405020304" pitchFamily="18" charset="0"/>
                        <a:ea typeface="宋体" panose="02010600030101010101" pitchFamily="2" charset="-122"/>
                      </a:endParaRPr>
                    </a:p>
                    <a:p>
                      <a:pPr marL="0" indent="0" algn="r">
                        <a:spcAft>
                          <a:spcPts val="0"/>
                        </a:spcAft>
                      </a:pPr>
                      <a:r>
                        <a:rPr lang="en-US" sz="1800" kern="100" dirty="0">
                          <a:effectLst/>
                          <a:latin typeface="Consolas" panose="020B0609020204030204" pitchFamily="49" charset="0"/>
                          <a:ea typeface="宋体" panose="02010600030101010101" pitchFamily="2" charset="-122"/>
                        </a:rPr>
                        <a:t>1E:</a:t>
                      </a:r>
                      <a:endParaRPr lang="zh-CN" sz="1800" kern="100" dirty="0">
                        <a:effectLst/>
                        <a:latin typeface="Times New Roman" panose="02020603050405020304" pitchFamily="18" charset="0"/>
                        <a:ea typeface="宋体" panose="02010600030101010101" pitchFamily="2" charset="-122"/>
                      </a:endParaRPr>
                    </a:p>
                    <a:p>
                      <a:pPr marL="0" indent="0" algn="r">
                        <a:spcAft>
                          <a:spcPts val="0"/>
                        </a:spcAft>
                      </a:pPr>
                      <a:r>
                        <a:rPr lang="en-US" sz="1800" kern="100" dirty="0">
                          <a:effectLst/>
                          <a:latin typeface="Consolas" panose="020B0609020204030204" pitchFamily="49" charset="0"/>
                          <a:ea typeface="宋体" panose="02010600030101010101" pitchFamily="2" charset="-122"/>
                        </a:rPr>
                        <a:t>21:</a:t>
                      </a:r>
                      <a:endParaRPr lang="zh-CN" sz="1800" kern="100" dirty="0">
                        <a:effectLst/>
                        <a:latin typeface="Times New Roman" panose="02020603050405020304" pitchFamily="18" charset="0"/>
                        <a:ea typeface="宋体" panose="02010600030101010101" pitchFamily="2" charset="-122"/>
                      </a:endParaRPr>
                    </a:p>
                    <a:p>
                      <a:pPr marL="0" indent="0" algn="r">
                        <a:spcAft>
                          <a:spcPts val="0"/>
                        </a:spcAft>
                      </a:pPr>
                      <a:r>
                        <a:rPr lang="en-US" sz="1800" kern="100" dirty="0">
                          <a:effectLst/>
                          <a:latin typeface="Consolas" panose="020B0609020204030204" pitchFamily="49" charset="0"/>
                          <a:ea typeface="宋体" panose="02010600030101010101" pitchFamily="2" charset="-122"/>
                        </a:rPr>
                        <a:t>24:</a:t>
                      </a:r>
                      <a:endParaRPr lang="zh-CN" sz="1800" kern="100" dirty="0">
                        <a:effectLst/>
                        <a:latin typeface="Times New Roman" panose="02020603050405020304" pitchFamily="18" charset="0"/>
                        <a:ea typeface="宋体" panose="02010600030101010101" pitchFamily="2" charset="-122"/>
                      </a:endParaRPr>
                    </a:p>
                    <a:p>
                      <a:pPr marL="0" indent="0" algn="r">
                        <a:spcAft>
                          <a:spcPts val="0"/>
                        </a:spcAft>
                      </a:pPr>
                      <a:r>
                        <a:rPr lang="en-US" sz="1800" kern="100" dirty="0">
                          <a:effectLst/>
                          <a:latin typeface="Consolas" panose="020B0609020204030204" pitchFamily="49" charset="0"/>
                          <a:ea typeface="宋体" panose="02010600030101010101" pitchFamily="2" charset="-122"/>
                        </a:rPr>
                        <a:t>26:</a:t>
                      </a:r>
                      <a:endParaRPr lang="zh-CN" sz="1800" kern="100" dirty="0">
                        <a:effectLst/>
                        <a:latin typeface="Times New Roman" panose="02020603050405020304" pitchFamily="18" charset="0"/>
                        <a:ea typeface="宋体" panose="02010600030101010101" pitchFamily="2" charset="-122"/>
                      </a:endParaRPr>
                    </a:p>
                    <a:p>
                      <a:pPr marL="0" indent="0" algn="r">
                        <a:spcAft>
                          <a:spcPts val="0"/>
                        </a:spcAft>
                      </a:pPr>
                      <a:r>
                        <a:rPr lang="en-US" sz="1800" kern="100" dirty="0">
                          <a:effectLst/>
                          <a:latin typeface="Consolas" panose="020B0609020204030204" pitchFamily="49" charset="0"/>
                          <a:ea typeface="宋体" panose="02010600030101010101" pitchFamily="2" charset="-122"/>
                        </a:rPr>
                        <a:t>28:</a:t>
                      </a:r>
                      <a:endParaRPr lang="zh-CN" sz="1800" kern="100" dirty="0">
                        <a:effectLst/>
                        <a:latin typeface="Times New Roman" panose="02020603050405020304" pitchFamily="18" charset="0"/>
                        <a:ea typeface="宋体" panose="02010600030101010101" pitchFamily="2" charset="-122"/>
                      </a:endParaRPr>
                    </a:p>
                    <a:p>
                      <a:pPr marL="0" indent="0" algn="r">
                        <a:spcAft>
                          <a:spcPts val="0"/>
                        </a:spcAft>
                      </a:pPr>
                      <a:r>
                        <a:rPr lang="en-US" sz="1800" kern="100" dirty="0">
                          <a:effectLst/>
                          <a:latin typeface="Consolas" panose="020B0609020204030204" pitchFamily="49" charset="0"/>
                          <a:ea typeface="宋体" panose="02010600030101010101" pitchFamily="2" charset="-122"/>
                        </a:rPr>
                        <a:t>2A:</a:t>
                      </a:r>
                      <a:endParaRPr lang="zh-CN" sz="1800" kern="100" dirty="0">
                        <a:effectLst/>
                        <a:latin typeface="Times New Roman" panose="02020603050405020304" pitchFamily="18" charset="0"/>
                        <a:ea typeface="宋体" panose="02010600030101010101" pitchFamily="2" charset="-122"/>
                      </a:endParaRPr>
                    </a:p>
                    <a:p>
                      <a:pPr marL="0" indent="0" algn="r">
                        <a:spcAft>
                          <a:spcPts val="0"/>
                        </a:spcAft>
                      </a:pPr>
                      <a:r>
                        <a:rPr lang="en-US" sz="1800" kern="100" dirty="0">
                          <a:effectLst/>
                          <a:latin typeface="Consolas" panose="020B0609020204030204" pitchFamily="49" charset="0"/>
                          <a:ea typeface="宋体" panose="02010600030101010101" pitchFamily="2" charset="-122"/>
                        </a:rPr>
                        <a:t>2D:</a:t>
                      </a:r>
                      <a:endParaRPr lang="zh-CN" sz="1800" kern="100" dirty="0">
                        <a:effectLst/>
                        <a:latin typeface="Times New Roman" panose="02020603050405020304" pitchFamily="18" charset="0"/>
                        <a:ea typeface="宋体" panose="02010600030101010101" pitchFamily="2" charset="-122"/>
                      </a:endParaRPr>
                    </a:p>
                    <a:p>
                      <a:pPr marL="0" indent="0" algn="r">
                        <a:spcAft>
                          <a:spcPts val="0"/>
                        </a:spcAft>
                      </a:pPr>
                      <a:r>
                        <a:rPr lang="en-US" sz="1800" kern="100" dirty="0">
                          <a:effectLst/>
                          <a:latin typeface="Consolas" panose="020B0609020204030204" pitchFamily="49" charset="0"/>
                          <a:ea typeface="宋体" panose="02010600030101010101" pitchFamily="2" charset="-122"/>
                        </a:rPr>
                        <a:t>30:</a:t>
                      </a:r>
                      <a:endParaRPr lang="zh-CN" sz="1800" kern="100" dirty="0">
                        <a:effectLst/>
                        <a:latin typeface="Times New Roman" panose="02020603050405020304" pitchFamily="18" charset="0"/>
                        <a:ea typeface="宋体" panose="02010600030101010101" pitchFamily="2" charset="-122"/>
                      </a:endParaRPr>
                    </a:p>
                    <a:p>
                      <a:pPr marL="0" indent="0" algn="r">
                        <a:spcAft>
                          <a:spcPts val="0"/>
                        </a:spcAft>
                      </a:pPr>
                      <a:r>
                        <a:rPr lang="en-US" sz="1800" kern="100" dirty="0">
                          <a:effectLst/>
                          <a:latin typeface="Consolas" panose="020B0609020204030204" pitchFamily="49" charset="0"/>
                          <a:ea typeface="宋体" panose="02010600030101010101" pitchFamily="2" charset="-122"/>
                        </a:rPr>
                        <a:t>33:</a:t>
                      </a:r>
                      <a:endParaRPr lang="zh-CN" sz="1800" kern="100" dirty="0">
                        <a:effectLst/>
                        <a:latin typeface="Times New Roman" panose="02020603050405020304" pitchFamily="18" charset="0"/>
                        <a:ea typeface="宋体" panose="02010600030101010101" pitchFamily="2" charset="-122"/>
                      </a:endParaRPr>
                    </a:p>
                    <a:p>
                      <a:pPr marL="0" indent="0" algn="r">
                        <a:spcAft>
                          <a:spcPts val="0"/>
                        </a:spcAft>
                      </a:pPr>
                      <a:r>
                        <a:rPr lang="en-US" sz="1800" kern="100" dirty="0">
                          <a:effectLst/>
                          <a:latin typeface="Consolas" panose="020B0609020204030204" pitchFamily="49" charset="0"/>
                          <a:ea typeface="宋体" panose="02010600030101010101" pitchFamily="2" charset="-122"/>
                        </a:rPr>
                        <a:t>35:</a:t>
                      </a:r>
                      <a:endParaRPr lang="zh-CN" sz="1800" kern="100" dirty="0">
                        <a:effectLst/>
                        <a:latin typeface="Times New Roman" panose="02020603050405020304" pitchFamily="18" charset="0"/>
                        <a:ea typeface="宋体" panose="02010600030101010101" pitchFamily="2" charset="-122"/>
                      </a:endParaRPr>
                    </a:p>
                    <a:p>
                      <a:pPr marL="0" indent="0" algn="r">
                        <a:spcAft>
                          <a:spcPts val="0"/>
                        </a:spcAft>
                      </a:pPr>
                      <a:r>
                        <a:rPr lang="en-US" sz="1800" kern="100" dirty="0">
                          <a:effectLst/>
                          <a:latin typeface="Consolas" panose="020B0609020204030204" pitchFamily="49" charset="0"/>
                          <a:ea typeface="宋体" panose="02010600030101010101" pitchFamily="2" charset="-122"/>
                        </a:rPr>
                        <a:t>38:</a:t>
                      </a:r>
                      <a:endParaRPr lang="zh-CN" sz="1800" kern="100" dirty="0">
                        <a:effectLst/>
                        <a:latin typeface="Times New Roman" panose="02020603050405020304" pitchFamily="18" charset="0"/>
                        <a:ea typeface="宋体" panose="02010600030101010101" pitchFamily="2" charset="-122"/>
                      </a:endParaRPr>
                    </a:p>
                    <a:p>
                      <a:pPr marL="0" indent="0" algn="r">
                        <a:spcAft>
                          <a:spcPts val="0"/>
                        </a:spcAft>
                      </a:pPr>
                      <a:r>
                        <a:rPr lang="en-US" sz="1800" kern="100" dirty="0">
                          <a:effectLst/>
                          <a:latin typeface="Consolas" panose="020B0609020204030204" pitchFamily="49" charset="0"/>
                          <a:ea typeface="宋体" panose="02010600030101010101" pitchFamily="2" charset="-122"/>
                        </a:rPr>
                        <a:t>39:</a:t>
                      </a:r>
                      <a:endParaRPr lang="zh-CN" sz="1800" kern="100" dirty="0">
                        <a:effectLst/>
                        <a:latin typeface="Times New Roman" panose="02020603050405020304" pitchFamily="18" charset="0"/>
                        <a:ea typeface="宋体" panose="02010600030101010101" pitchFamily="2" charset="-122"/>
                      </a:endParaRPr>
                    </a:p>
                    <a:p>
                      <a:pPr marL="0" indent="0" algn="r">
                        <a:spcAft>
                          <a:spcPts val="0"/>
                        </a:spcAft>
                      </a:pPr>
                      <a:r>
                        <a:rPr lang="en-US" sz="1800" kern="100" dirty="0">
                          <a:effectLst/>
                          <a:latin typeface="Consolas" panose="020B0609020204030204" pitchFamily="49" charset="0"/>
                          <a:ea typeface="宋体" panose="02010600030101010101" pitchFamily="2" charset="-122"/>
                        </a:rPr>
                        <a:t>3C:</a:t>
                      </a:r>
                      <a:endParaRPr lang="zh-CN" sz="1800" kern="100" dirty="0">
                        <a:effectLst/>
                        <a:latin typeface="Times New Roman" panose="02020603050405020304" pitchFamily="18" charset="0"/>
                        <a:ea typeface="宋体" panose="02010600030101010101" pitchFamily="2" charset="-122"/>
                      </a:endParaRPr>
                    </a:p>
                    <a:p>
                      <a:pPr marL="0" indent="0" algn="r">
                        <a:spcAft>
                          <a:spcPts val="0"/>
                        </a:spcAft>
                      </a:pPr>
                      <a:r>
                        <a:rPr lang="en-US" sz="1800" kern="100" dirty="0">
                          <a:effectLst/>
                          <a:latin typeface="Consolas" panose="020B0609020204030204" pitchFamily="49" charset="0"/>
                          <a:ea typeface="宋体" panose="02010600030101010101" pitchFamily="2" charset="-122"/>
                        </a:rPr>
                        <a:t>3E:</a:t>
                      </a:r>
                      <a:endParaRPr lang="zh-CN" sz="1800" kern="100" dirty="0">
                        <a:effectLst/>
                        <a:latin typeface="Times New Roman" panose="02020603050405020304" pitchFamily="18" charset="0"/>
                        <a:ea typeface="宋体" panose="02010600030101010101" pitchFamily="2" charset="-122"/>
                      </a:endParaRPr>
                    </a:p>
                    <a:p>
                      <a:pPr marL="0" indent="0" algn="r">
                        <a:spcAft>
                          <a:spcPts val="0"/>
                        </a:spcAft>
                      </a:pPr>
                      <a:r>
                        <a:rPr lang="en-US" sz="1800" kern="100" dirty="0">
                          <a:effectLst/>
                          <a:latin typeface="Consolas" panose="020B0609020204030204" pitchFamily="49" charset="0"/>
                          <a:ea typeface="宋体" panose="02010600030101010101" pitchFamily="2" charset="-122"/>
                        </a:rPr>
                        <a:t>40:</a:t>
                      </a:r>
                      <a:endParaRPr lang="zh-CN" sz="1800" kern="100" dirty="0">
                        <a:effectLst/>
                        <a:latin typeface="Times New Roman" panose="02020603050405020304" pitchFamily="18" charset="0"/>
                        <a:ea typeface="宋体" panose="02010600030101010101" pitchFamily="2" charset="-122"/>
                      </a:endParaRPr>
                    </a:p>
                    <a:p>
                      <a:pPr marL="0" indent="0" algn="r">
                        <a:spcAft>
                          <a:spcPts val="0"/>
                        </a:spcAft>
                      </a:pPr>
                      <a:r>
                        <a:rPr lang="en-US" sz="1800" kern="100" dirty="0">
                          <a:effectLst/>
                          <a:latin typeface="Consolas" panose="020B0609020204030204" pitchFamily="49" charset="0"/>
                          <a:ea typeface="宋体" panose="02010600030101010101" pitchFamily="2" charset="-122"/>
                        </a:rPr>
                        <a:t>41:</a:t>
                      </a:r>
                      <a:endParaRPr lang="zh-CN" sz="1800" kern="100" dirty="0">
                        <a:effectLst/>
                        <a:latin typeface="Times New Roman" panose="02020603050405020304" pitchFamily="18" charset="0"/>
                        <a:ea typeface="宋体" panose="02010600030101010101" pitchFamily="2" charset="-122"/>
                      </a:endParaRPr>
                    </a:p>
                    <a:p>
                      <a:pPr marL="0" indent="0" algn="r">
                        <a:spcAft>
                          <a:spcPts val="0"/>
                        </a:spcAft>
                      </a:pPr>
                      <a:r>
                        <a:rPr lang="en-US" sz="1800" kern="100" dirty="0">
                          <a:effectLst/>
                          <a:latin typeface="Consolas" panose="020B0609020204030204" pitchFamily="49" charset="0"/>
                          <a:ea typeface="宋体" panose="02010600030101010101" pitchFamily="2" charset="-122"/>
                        </a:rPr>
                        <a:t>42:</a:t>
                      </a:r>
                      <a:endParaRPr lang="zh-CN" sz="1800" kern="100" dirty="0">
                        <a:effectLst/>
                        <a:latin typeface="Times New Roman" panose="02020603050405020304" pitchFamily="18" charset="0"/>
                        <a:ea typeface="宋体" panose="02010600030101010101" pitchFamily="2" charset="-122"/>
                      </a:endParaRPr>
                    </a:p>
                    <a:p>
                      <a:pPr marL="0" indent="0" algn="r">
                        <a:spcAft>
                          <a:spcPts val="0"/>
                        </a:spcAft>
                      </a:pPr>
                      <a:r>
                        <a:rPr lang="en-US" sz="1800" kern="100" dirty="0">
                          <a:effectLst/>
                          <a:latin typeface="Consolas" panose="020B0609020204030204" pitchFamily="49" charset="0"/>
                          <a:ea typeface="宋体" panose="02010600030101010101" pitchFamily="2" charset="-122"/>
                        </a:rPr>
                        <a:t>43:</a:t>
                      </a:r>
                      <a:endParaRPr lang="zh-CN" sz="1800" kern="100" dirty="0">
                        <a:effectLst/>
                        <a:latin typeface="Times New Roman" panose="02020603050405020304" pitchFamily="18" charset="0"/>
                        <a:ea typeface="宋体" panose="02010600030101010101" pitchFamily="2" charset="-122"/>
                      </a:endParaRPr>
                    </a:p>
                    <a:p>
                      <a:pPr marL="0" indent="0" algn="r">
                        <a:spcAft>
                          <a:spcPts val="0"/>
                        </a:spcAft>
                      </a:pPr>
                      <a:r>
                        <a:rPr lang="en-US" sz="1800" kern="100" dirty="0">
                          <a:effectLst/>
                          <a:latin typeface="Consolas" panose="020B0609020204030204" pitchFamily="49" charset="0"/>
                          <a:ea typeface="宋体" panose="02010600030101010101" pitchFamily="2" charset="-122"/>
                        </a:rPr>
                        <a:t>44:</a:t>
                      </a:r>
                      <a:endParaRPr lang="zh-CN" sz="1800" kern="100" dirty="0">
                        <a:effectLst/>
                        <a:latin typeface="Times New Roman" panose="02020603050405020304" pitchFamily="18" charset="0"/>
                        <a:ea typeface="宋体" panose="02010600030101010101" pitchFamily="2" charset="-122"/>
                      </a:endParaRPr>
                    </a:p>
                  </a:txBody>
                  <a:tcPr marL="39391" marR="39391" marT="0" marB="0">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indent="0" algn="l">
                        <a:spcAft>
                          <a:spcPts val="0"/>
                        </a:spcAft>
                      </a:pPr>
                      <a:r>
                        <a:rPr lang="en-US" sz="1800" kern="100" dirty="0">
                          <a:effectLst/>
                          <a:latin typeface="Consolas" panose="020B0609020204030204" pitchFamily="49" charset="0"/>
                          <a:ea typeface="宋体" panose="02010600030101010101" pitchFamily="2" charset="-122"/>
                        </a:rPr>
                        <a:t>55</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8B EC</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8B 45 0C</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56</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BE 01 00 00 00</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3B C6</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76 32</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53</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8B 5D 08</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57</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8B 3C B3</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8B CE</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85 F6</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74 1A</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8D 43 FC</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8D 04 B0</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8B 10</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3B D7</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7E 0B</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89 50 04</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solidFill>
                            <a:srgbClr val="0000FF"/>
                          </a:solidFill>
                          <a:effectLst/>
                          <a:latin typeface="Consolas" panose="020B0609020204030204" pitchFamily="49" charset="0"/>
                          <a:ea typeface="宋体" panose="02010600030101010101" pitchFamily="2" charset="-122"/>
                        </a:rPr>
                        <a:t>83 E8 04</a:t>
                      </a:r>
                      <a:endParaRPr lang="zh-CN" sz="1800" kern="100" dirty="0">
                        <a:solidFill>
                          <a:srgbClr val="0000FF"/>
                        </a:solidFill>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83 E9 01</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75 EF</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8B 45 0C</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46</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89 3C 8B</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3B F0</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72 D5</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5F</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5B</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5E</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5D</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C3</a:t>
                      </a:r>
                      <a:endParaRPr lang="zh-CN" sz="1800" kern="100" dirty="0">
                        <a:effectLst/>
                        <a:latin typeface="Times New Roman" panose="02020603050405020304" pitchFamily="18" charset="0"/>
                        <a:ea typeface="宋体" panose="02010600030101010101" pitchFamily="2" charset="-122"/>
                      </a:endParaRPr>
                    </a:p>
                  </a:txBody>
                  <a:tcPr marL="39391" marR="393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indent="0" algn="l">
                        <a:spcAft>
                          <a:spcPts val="0"/>
                        </a:spcAft>
                      </a:pPr>
                      <a:r>
                        <a:rPr lang="en-US" sz="1800" kern="100" dirty="0">
                          <a:effectLst/>
                          <a:latin typeface="Consolas" panose="020B0609020204030204" pitchFamily="49" charset="0"/>
                          <a:ea typeface="宋体" panose="02010600030101010101" pitchFamily="2" charset="-122"/>
                        </a:rPr>
                        <a:t>push</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mov</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mov</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push</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mov</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err="1">
                          <a:effectLst/>
                          <a:latin typeface="Consolas" panose="020B0609020204030204" pitchFamily="49" charset="0"/>
                          <a:ea typeface="宋体" panose="02010600030101010101" pitchFamily="2" charset="-122"/>
                        </a:rPr>
                        <a:t>cmp</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err="1">
                          <a:effectLst/>
                          <a:latin typeface="Consolas" panose="020B0609020204030204" pitchFamily="49" charset="0"/>
                          <a:ea typeface="宋体" panose="02010600030101010101" pitchFamily="2" charset="-122"/>
                        </a:rPr>
                        <a:t>jbe</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push</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mov</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push</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mov</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mov</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test</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je</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lea</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lea</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mov</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err="1">
                          <a:effectLst/>
                          <a:latin typeface="Consolas" panose="020B0609020204030204" pitchFamily="49" charset="0"/>
                          <a:ea typeface="宋体" panose="02010600030101010101" pitchFamily="2" charset="-122"/>
                        </a:rPr>
                        <a:t>cmp</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err="1">
                          <a:effectLst/>
                          <a:latin typeface="Consolas" panose="020B0609020204030204" pitchFamily="49" charset="0"/>
                          <a:ea typeface="宋体" panose="02010600030101010101" pitchFamily="2" charset="-122"/>
                        </a:rPr>
                        <a:t>jle</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mov</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solidFill>
                            <a:srgbClr val="0000FF"/>
                          </a:solidFill>
                          <a:effectLst/>
                          <a:latin typeface="Consolas" panose="020B0609020204030204" pitchFamily="49" charset="0"/>
                          <a:ea typeface="宋体" panose="02010600030101010101" pitchFamily="2" charset="-122"/>
                        </a:rPr>
                        <a:t>sub</a:t>
                      </a:r>
                      <a:endParaRPr lang="zh-CN" sz="1800" kern="100" dirty="0">
                        <a:solidFill>
                          <a:srgbClr val="0000FF"/>
                        </a:solidFill>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sub</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err="1">
                          <a:effectLst/>
                          <a:latin typeface="Consolas" panose="020B0609020204030204" pitchFamily="49" charset="0"/>
                          <a:ea typeface="宋体" panose="02010600030101010101" pitchFamily="2" charset="-122"/>
                        </a:rPr>
                        <a:t>jne</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mov</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err="1">
                          <a:effectLst/>
                          <a:latin typeface="Consolas" panose="020B0609020204030204" pitchFamily="49" charset="0"/>
                          <a:ea typeface="宋体" panose="02010600030101010101" pitchFamily="2" charset="-122"/>
                        </a:rPr>
                        <a:t>inc</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mov</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err="1">
                          <a:effectLst/>
                          <a:latin typeface="Consolas" panose="020B0609020204030204" pitchFamily="49" charset="0"/>
                          <a:ea typeface="宋体" panose="02010600030101010101" pitchFamily="2" charset="-122"/>
                        </a:rPr>
                        <a:t>cmp</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err="1">
                          <a:effectLst/>
                          <a:latin typeface="Consolas" panose="020B0609020204030204" pitchFamily="49" charset="0"/>
                          <a:ea typeface="宋体" panose="02010600030101010101" pitchFamily="2" charset="-122"/>
                        </a:rPr>
                        <a:t>jb</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pop</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pop</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pop</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pop</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ret</a:t>
                      </a:r>
                      <a:endParaRPr lang="zh-CN" sz="1800" kern="100" dirty="0">
                        <a:effectLst/>
                        <a:latin typeface="Times New Roman" panose="02020603050405020304" pitchFamily="18" charset="0"/>
                        <a:ea typeface="宋体" panose="02010600030101010101" pitchFamily="2" charset="-122"/>
                      </a:endParaRPr>
                    </a:p>
                  </a:txBody>
                  <a:tcPr marL="39391" marR="39391" marT="0" marB="0">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indent="0" algn="l">
                        <a:spcAft>
                          <a:spcPts val="0"/>
                        </a:spcAft>
                      </a:pPr>
                      <a:r>
                        <a:rPr lang="en-US" sz="1800" kern="100" dirty="0" err="1">
                          <a:effectLst/>
                          <a:latin typeface="Consolas" panose="020B0609020204030204" pitchFamily="49" charset="0"/>
                          <a:ea typeface="宋体" panose="02010600030101010101" pitchFamily="2" charset="-122"/>
                        </a:rPr>
                        <a:t>ebp</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err="1">
                          <a:effectLst/>
                          <a:latin typeface="Consolas" panose="020B0609020204030204" pitchFamily="49" charset="0"/>
                          <a:ea typeface="宋体" panose="02010600030101010101" pitchFamily="2" charset="-122"/>
                        </a:rPr>
                        <a:t>ebp,esp</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err="1">
                          <a:effectLst/>
                          <a:latin typeface="Consolas" panose="020B0609020204030204" pitchFamily="49" charset="0"/>
                          <a:ea typeface="宋体" panose="02010600030101010101" pitchFamily="2" charset="-122"/>
                        </a:rPr>
                        <a:t>eax</a:t>
                      </a:r>
                      <a:r>
                        <a:rPr lang="en-US" sz="1800" kern="100" dirty="0">
                          <a:effectLst/>
                          <a:latin typeface="Consolas" panose="020B0609020204030204" pitchFamily="49" charset="0"/>
                          <a:ea typeface="宋体" panose="02010600030101010101" pitchFamily="2" charset="-122"/>
                        </a:rPr>
                        <a:t>,[ebp+0Ch]</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err="1">
                          <a:effectLst/>
                          <a:latin typeface="Consolas" panose="020B0609020204030204" pitchFamily="49" charset="0"/>
                          <a:ea typeface="宋体" panose="02010600030101010101" pitchFamily="2" charset="-122"/>
                        </a:rPr>
                        <a:t>esi</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esi,1</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err="1">
                          <a:effectLst/>
                          <a:latin typeface="Consolas" panose="020B0609020204030204" pitchFamily="49" charset="0"/>
                          <a:ea typeface="宋体" panose="02010600030101010101" pitchFamily="2" charset="-122"/>
                        </a:rPr>
                        <a:t>eax,esi</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42</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err="1">
                          <a:effectLst/>
                          <a:latin typeface="Consolas" panose="020B0609020204030204" pitchFamily="49" charset="0"/>
                          <a:ea typeface="宋体" panose="02010600030101010101" pitchFamily="2" charset="-122"/>
                        </a:rPr>
                        <a:t>ebx</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err="1">
                          <a:effectLst/>
                          <a:latin typeface="Consolas" panose="020B0609020204030204" pitchFamily="49" charset="0"/>
                          <a:ea typeface="宋体" panose="02010600030101010101" pitchFamily="2" charset="-122"/>
                        </a:rPr>
                        <a:t>ebx</a:t>
                      </a:r>
                      <a:r>
                        <a:rPr lang="en-US" sz="1800" kern="100" dirty="0">
                          <a:effectLst/>
                          <a:latin typeface="Consolas" panose="020B0609020204030204" pitchFamily="49" charset="0"/>
                          <a:ea typeface="宋体" panose="02010600030101010101" pitchFamily="2" charset="-122"/>
                        </a:rPr>
                        <a:t>,[ebp+8]</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err="1">
                          <a:effectLst/>
                          <a:latin typeface="Consolas" panose="020B0609020204030204" pitchFamily="49" charset="0"/>
                          <a:ea typeface="宋体" panose="02010600030101010101" pitchFamily="2" charset="-122"/>
                        </a:rPr>
                        <a:t>edi</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err="1">
                          <a:effectLst/>
                          <a:latin typeface="Consolas" panose="020B0609020204030204" pitchFamily="49" charset="0"/>
                          <a:ea typeface="宋体" panose="02010600030101010101" pitchFamily="2" charset="-122"/>
                        </a:rPr>
                        <a:t>edi</a:t>
                      </a:r>
                      <a:r>
                        <a:rPr lang="en-US" sz="1800" kern="100" dirty="0">
                          <a:effectLst/>
                          <a:latin typeface="Consolas" panose="020B0609020204030204" pitchFamily="49" charset="0"/>
                          <a:ea typeface="宋体" panose="02010600030101010101" pitchFamily="2" charset="-122"/>
                        </a:rPr>
                        <a:t>,[</a:t>
                      </a:r>
                      <a:r>
                        <a:rPr lang="en-US" sz="1800" kern="100" dirty="0" err="1">
                          <a:effectLst/>
                          <a:latin typeface="Consolas" panose="020B0609020204030204" pitchFamily="49" charset="0"/>
                          <a:ea typeface="宋体" panose="02010600030101010101" pitchFamily="2" charset="-122"/>
                        </a:rPr>
                        <a:t>ebx+esi</a:t>
                      </a:r>
                      <a:r>
                        <a:rPr lang="en-US" sz="1800" kern="100" dirty="0">
                          <a:effectLst/>
                          <a:latin typeface="Consolas" panose="020B0609020204030204" pitchFamily="49" charset="0"/>
                          <a:ea typeface="宋体" panose="02010600030101010101" pitchFamily="2" charset="-122"/>
                        </a:rPr>
                        <a:t>*4]</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err="1">
                          <a:effectLst/>
                          <a:latin typeface="Consolas" panose="020B0609020204030204" pitchFamily="49" charset="0"/>
                          <a:ea typeface="宋体" panose="02010600030101010101" pitchFamily="2" charset="-122"/>
                        </a:rPr>
                        <a:t>ecx,esi</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err="1">
                          <a:effectLst/>
                          <a:latin typeface="Consolas" panose="020B0609020204030204" pitchFamily="49" charset="0"/>
                          <a:ea typeface="宋体" panose="02010600030101010101" pitchFamily="2" charset="-122"/>
                        </a:rPr>
                        <a:t>esi,esi</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38</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err="1">
                          <a:effectLst/>
                          <a:latin typeface="Consolas" panose="020B0609020204030204" pitchFamily="49" charset="0"/>
                          <a:ea typeface="宋体" panose="02010600030101010101" pitchFamily="2" charset="-122"/>
                        </a:rPr>
                        <a:t>eax</a:t>
                      </a:r>
                      <a:r>
                        <a:rPr lang="en-US" sz="1800" kern="100" dirty="0">
                          <a:effectLst/>
                          <a:latin typeface="Consolas" panose="020B0609020204030204" pitchFamily="49" charset="0"/>
                          <a:ea typeface="宋体" panose="02010600030101010101" pitchFamily="2" charset="-122"/>
                        </a:rPr>
                        <a:t>,[ebx-4]</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err="1">
                          <a:effectLst/>
                          <a:latin typeface="Consolas" panose="020B0609020204030204" pitchFamily="49" charset="0"/>
                          <a:ea typeface="宋体" panose="02010600030101010101" pitchFamily="2" charset="-122"/>
                        </a:rPr>
                        <a:t>eax</a:t>
                      </a:r>
                      <a:r>
                        <a:rPr lang="en-US" sz="1800" kern="100" dirty="0">
                          <a:effectLst/>
                          <a:latin typeface="Consolas" panose="020B0609020204030204" pitchFamily="49" charset="0"/>
                          <a:ea typeface="宋体" panose="02010600030101010101" pitchFamily="2" charset="-122"/>
                        </a:rPr>
                        <a:t>,[</a:t>
                      </a:r>
                      <a:r>
                        <a:rPr lang="en-US" sz="1800" kern="100" dirty="0" err="1">
                          <a:effectLst/>
                          <a:latin typeface="Consolas" panose="020B0609020204030204" pitchFamily="49" charset="0"/>
                          <a:ea typeface="宋体" panose="02010600030101010101" pitchFamily="2" charset="-122"/>
                        </a:rPr>
                        <a:t>eax+esi</a:t>
                      </a:r>
                      <a:r>
                        <a:rPr lang="en-US" sz="1800" kern="100" dirty="0">
                          <a:effectLst/>
                          <a:latin typeface="Consolas" panose="020B0609020204030204" pitchFamily="49" charset="0"/>
                          <a:ea typeface="宋体" panose="02010600030101010101" pitchFamily="2" charset="-122"/>
                        </a:rPr>
                        <a:t>*4]</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err="1">
                          <a:effectLst/>
                          <a:latin typeface="Consolas" panose="020B0609020204030204" pitchFamily="49" charset="0"/>
                          <a:ea typeface="宋体" panose="02010600030101010101" pitchFamily="2" charset="-122"/>
                        </a:rPr>
                        <a:t>edx</a:t>
                      </a:r>
                      <a:r>
                        <a:rPr lang="en-US" sz="1800" kern="100" dirty="0">
                          <a:effectLst/>
                          <a:latin typeface="Consolas" panose="020B0609020204030204" pitchFamily="49" charset="0"/>
                          <a:ea typeface="宋体" panose="02010600030101010101" pitchFamily="2" charset="-122"/>
                        </a:rPr>
                        <a:t>,[</a:t>
                      </a:r>
                      <a:r>
                        <a:rPr lang="en-US" sz="1800" kern="100" dirty="0" err="1">
                          <a:effectLst/>
                          <a:latin typeface="Consolas" panose="020B0609020204030204" pitchFamily="49" charset="0"/>
                          <a:ea typeface="宋体" panose="02010600030101010101" pitchFamily="2" charset="-122"/>
                        </a:rPr>
                        <a:t>eax</a:t>
                      </a:r>
                      <a:r>
                        <a:rPr lang="en-US" sz="1800" kern="100" dirty="0">
                          <a:effectLst/>
                          <a:latin typeface="Consolas" panose="020B0609020204030204" pitchFamily="49" charset="0"/>
                          <a:ea typeface="宋体" panose="02010600030101010101" pitchFamily="2" charset="-122"/>
                        </a:rPr>
                        <a:t>]</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err="1">
                          <a:effectLst/>
                          <a:latin typeface="Consolas" panose="020B0609020204030204" pitchFamily="49" charset="0"/>
                          <a:ea typeface="宋体" panose="02010600030101010101" pitchFamily="2" charset="-122"/>
                        </a:rPr>
                        <a:t>edx,edi</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35</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[eax+4],</a:t>
                      </a:r>
                      <a:r>
                        <a:rPr lang="en-US" sz="1800" kern="100" dirty="0" err="1">
                          <a:effectLst/>
                          <a:latin typeface="Consolas" panose="020B0609020204030204" pitchFamily="49" charset="0"/>
                          <a:ea typeface="宋体" panose="02010600030101010101" pitchFamily="2" charset="-122"/>
                        </a:rPr>
                        <a:t>edx</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solidFill>
                            <a:srgbClr val="0000FF"/>
                          </a:solidFill>
                          <a:effectLst/>
                          <a:latin typeface="Consolas" panose="020B0609020204030204" pitchFamily="49" charset="0"/>
                          <a:ea typeface="宋体" panose="02010600030101010101" pitchFamily="2" charset="-122"/>
                        </a:rPr>
                        <a:t>eax,4</a:t>
                      </a:r>
                      <a:endParaRPr lang="zh-CN" sz="1800" kern="100" dirty="0">
                        <a:solidFill>
                          <a:srgbClr val="0000FF"/>
                        </a:solidFill>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ecx,1</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24</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err="1">
                          <a:effectLst/>
                          <a:latin typeface="Consolas" panose="020B0609020204030204" pitchFamily="49" charset="0"/>
                          <a:ea typeface="宋体" panose="02010600030101010101" pitchFamily="2" charset="-122"/>
                        </a:rPr>
                        <a:t>eax</a:t>
                      </a:r>
                      <a:r>
                        <a:rPr lang="en-US" sz="1800" kern="100" dirty="0">
                          <a:effectLst/>
                          <a:latin typeface="Consolas" panose="020B0609020204030204" pitchFamily="49" charset="0"/>
                          <a:ea typeface="宋体" panose="02010600030101010101" pitchFamily="2" charset="-122"/>
                        </a:rPr>
                        <a:t>,[ebp+0Ch]</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err="1">
                          <a:effectLst/>
                          <a:latin typeface="Consolas" panose="020B0609020204030204" pitchFamily="49" charset="0"/>
                          <a:ea typeface="宋体" panose="02010600030101010101" pitchFamily="2" charset="-122"/>
                        </a:rPr>
                        <a:t>esi</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a:t>
                      </a:r>
                      <a:r>
                        <a:rPr lang="en-US" sz="1800" kern="100" dirty="0" err="1">
                          <a:effectLst/>
                          <a:latin typeface="Consolas" panose="020B0609020204030204" pitchFamily="49" charset="0"/>
                          <a:ea typeface="宋体" panose="02010600030101010101" pitchFamily="2" charset="-122"/>
                        </a:rPr>
                        <a:t>ebx+ecx</a:t>
                      </a:r>
                      <a:r>
                        <a:rPr lang="en-US" sz="1800" kern="100" dirty="0">
                          <a:effectLst/>
                          <a:latin typeface="Consolas" panose="020B0609020204030204" pitchFamily="49" charset="0"/>
                          <a:ea typeface="宋体" panose="02010600030101010101" pitchFamily="2" charset="-122"/>
                        </a:rPr>
                        <a:t>*4],</a:t>
                      </a:r>
                      <a:r>
                        <a:rPr lang="en-US" sz="1800" kern="100" dirty="0" err="1">
                          <a:effectLst/>
                          <a:latin typeface="Consolas" panose="020B0609020204030204" pitchFamily="49" charset="0"/>
                          <a:ea typeface="宋体" panose="02010600030101010101" pitchFamily="2" charset="-122"/>
                        </a:rPr>
                        <a:t>edi</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err="1">
                          <a:effectLst/>
                          <a:latin typeface="Consolas" panose="020B0609020204030204" pitchFamily="49" charset="0"/>
                          <a:ea typeface="宋体" panose="02010600030101010101" pitchFamily="2" charset="-122"/>
                        </a:rPr>
                        <a:t>esi,eax</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15</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err="1">
                          <a:effectLst/>
                          <a:latin typeface="Consolas" panose="020B0609020204030204" pitchFamily="49" charset="0"/>
                          <a:ea typeface="宋体" panose="02010600030101010101" pitchFamily="2" charset="-122"/>
                        </a:rPr>
                        <a:t>edi</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err="1">
                          <a:effectLst/>
                          <a:latin typeface="Consolas" panose="020B0609020204030204" pitchFamily="49" charset="0"/>
                          <a:ea typeface="宋体" panose="02010600030101010101" pitchFamily="2" charset="-122"/>
                        </a:rPr>
                        <a:t>ebx</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err="1">
                          <a:effectLst/>
                          <a:latin typeface="Consolas" panose="020B0609020204030204" pitchFamily="49" charset="0"/>
                          <a:ea typeface="宋体" panose="02010600030101010101" pitchFamily="2" charset="-122"/>
                        </a:rPr>
                        <a:t>esi</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err="1">
                          <a:effectLst/>
                          <a:latin typeface="Consolas" panose="020B0609020204030204" pitchFamily="49" charset="0"/>
                          <a:ea typeface="宋体" panose="02010600030101010101" pitchFamily="2" charset="-122"/>
                        </a:rPr>
                        <a:t>ebp</a:t>
                      </a:r>
                      <a:endParaRPr lang="zh-CN" sz="1800" kern="100" dirty="0">
                        <a:effectLst/>
                        <a:latin typeface="Times New Roman" panose="02020603050405020304" pitchFamily="18" charset="0"/>
                        <a:ea typeface="宋体" panose="02010600030101010101" pitchFamily="2" charset="-122"/>
                      </a:endParaRPr>
                    </a:p>
                  </a:txBody>
                  <a:tcPr marL="39391" marR="39391" marT="0" marB="0">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indent="0" algn="l">
                        <a:spcAft>
                          <a:spcPts val="0"/>
                        </a:spcAft>
                      </a:pPr>
                      <a:r>
                        <a:rPr lang="zh-CN" sz="1800" kern="100" dirty="0">
                          <a:effectLst/>
                          <a:latin typeface="Consolas" panose="020B0609020204030204" pitchFamily="49" charset="0"/>
                          <a:ea typeface="宋体" panose="02010600030101010101" pitchFamily="2" charset="-122"/>
                        </a:rPr>
                        <a:t>保护现场</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zh-CN" sz="1800" kern="100" dirty="0">
                          <a:effectLst/>
                          <a:latin typeface="Consolas" panose="020B0609020204030204" pitchFamily="49" charset="0"/>
                          <a:ea typeface="宋体" panose="02010600030101010101" pitchFamily="2" charset="-122"/>
                        </a:rPr>
                        <a:t>准备取参数</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zh-CN" sz="1800" kern="100" dirty="0">
                          <a:effectLst/>
                          <a:latin typeface="Consolas" panose="020B0609020204030204" pitchFamily="49" charset="0"/>
                          <a:ea typeface="宋体" panose="02010600030101010101" pitchFamily="2" charset="-122"/>
                        </a:rPr>
                        <a:t>取</a:t>
                      </a:r>
                      <a:r>
                        <a:rPr lang="en-US" sz="1800" kern="100" dirty="0">
                          <a:effectLst/>
                          <a:latin typeface="Consolas" panose="020B0609020204030204" pitchFamily="49" charset="0"/>
                          <a:ea typeface="宋体" panose="02010600030101010101" pitchFamily="2" charset="-122"/>
                        </a:rPr>
                        <a:t>n</a:t>
                      </a:r>
                      <a:r>
                        <a:rPr lang="zh-CN" sz="1800" kern="100" dirty="0">
                          <a:effectLst/>
                          <a:latin typeface="Consolas" panose="020B0609020204030204" pitchFamily="49" charset="0"/>
                          <a:ea typeface="宋体" panose="02010600030101010101" pitchFamily="2" charset="-122"/>
                        </a:rPr>
                        <a:t>至</a:t>
                      </a:r>
                      <a:r>
                        <a:rPr lang="en-US" sz="1800" kern="100" dirty="0" err="1">
                          <a:effectLst/>
                          <a:latin typeface="Consolas" panose="020B0609020204030204" pitchFamily="49" charset="0"/>
                          <a:ea typeface="宋体" panose="02010600030101010101" pitchFamily="2" charset="-122"/>
                        </a:rPr>
                        <a:t>eax</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zh-CN" sz="1800" kern="100" dirty="0">
                          <a:effectLst/>
                          <a:latin typeface="Consolas" panose="020B0609020204030204" pitchFamily="49" charset="0"/>
                          <a:ea typeface="宋体" panose="02010600030101010101" pitchFamily="2" charset="-122"/>
                        </a:rPr>
                        <a:t>保护现场</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err="1">
                          <a:effectLst/>
                          <a:latin typeface="Consolas" panose="020B0609020204030204" pitchFamily="49" charset="0"/>
                          <a:ea typeface="宋体" panose="02010600030101010101" pitchFamily="2" charset="-122"/>
                        </a:rPr>
                        <a:t>i</a:t>
                      </a:r>
                      <a:r>
                        <a:rPr lang="zh-CN" sz="1800" kern="100" dirty="0">
                          <a:effectLst/>
                          <a:latin typeface="Consolas" panose="020B0609020204030204" pitchFamily="49" charset="0"/>
                          <a:ea typeface="宋体" panose="02010600030101010101" pitchFamily="2" charset="-122"/>
                        </a:rPr>
                        <a:t>在</a:t>
                      </a:r>
                      <a:r>
                        <a:rPr lang="en-US" sz="1800" kern="100" dirty="0" err="1">
                          <a:effectLst/>
                          <a:latin typeface="Consolas" panose="020B0609020204030204" pitchFamily="49" charset="0"/>
                          <a:ea typeface="宋体" panose="02010600030101010101" pitchFamily="2" charset="-122"/>
                        </a:rPr>
                        <a:t>esi</a:t>
                      </a:r>
                      <a:r>
                        <a:rPr lang="zh-CN" sz="1800" kern="100" dirty="0">
                          <a:effectLst/>
                          <a:latin typeface="Consolas" panose="020B0609020204030204" pitchFamily="49" charset="0"/>
                          <a:ea typeface="宋体" panose="02010600030101010101" pitchFamily="2" charset="-122"/>
                        </a:rPr>
                        <a:t>，初值</a:t>
                      </a:r>
                      <a:r>
                        <a:rPr lang="en-US" sz="1800" kern="100" dirty="0">
                          <a:effectLst/>
                          <a:latin typeface="Consolas" panose="020B0609020204030204" pitchFamily="49" charset="0"/>
                          <a:ea typeface="宋体" panose="02010600030101010101" pitchFamily="2" charset="-122"/>
                        </a:rPr>
                        <a:t>1</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zh-CN" sz="1800" kern="100" dirty="0">
                          <a:effectLst/>
                          <a:latin typeface="Consolas" panose="020B0609020204030204" pitchFamily="49" charset="0"/>
                          <a:ea typeface="宋体" panose="02010600030101010101" pitchFamily="2" charset="-122"/>
                        </a:rPr>
                        <a:t>比较</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zh-CN" sz="1800" kern="100" dirty="0">
                          <a:effectLst/>
                          <a:latin typeface="Consolas" panose="020B0609020204030204" pitchFamily="49" charset="0"/>
                          <a:ea typeface="宋体" panose="02010600030101010101" pitchFamily="2" charset="-122"/>
                        </a:rPr>
                        <a:t>若</a:t>
                      </a:r>
                      <a:r>
                        <a:rPr lang="en-US" sz="1800" kern="100" dirty="0" err="1">
                          <a:effectLst/>
                          <a:latin typeface="Consolas" panose="020B0609020204030204" pitchFamily="49" charset="0"/>
                          <a:ea typeface="宋体" panose="02010600030101010101" pitchFamily="2" charset="-122"/>
                        </a:rPr>
                        <a:t>i</a:t>
                      </a:r>
                      <a:r>
                        <a:rPr lang="en-US" sz="1800" kern="100" dirty="0">
                          <a:effectLst/>
                          <a:latin typeface="Consolas" panose="020B0609020204030204" pitchFamily="49" charset="0"/>
                          <a:ea typeface="宋体" panose="02010600030101010101" pitchFamily="2" charset="-122"/>
                        </a:rPr>
                        <a:t>&gt;=n</a:t>
                      </a:r>
                      <a:r>
                        <a:rPr lang="zh-CN" sz="1800" kern="100" dirty="0">
                          <a:effectLst/>
                          <a:latin typeface="Consolas" panose="020B0609020204030204" pitchFamily="49" charset="0"/>
                          <a:ea typeface="宋体" panose="02010600030101010101" pitchFamily="2" charset="-122"/>
                        </a:rPr>
                        <a:t>，子程序返回</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zh-CN" sz="1800" kern="100" dirty="0">
                          <a:effectLst/>
                          <a:latin typeface="Consolas" panose="020B0609020204030204" pitchFamily="49" charset="0"/>
                          <a:ea typeface="宋体" panose="02010600030101010101" pitchFamily="2" charset="-122"/>
                        </a:rPr>
                        <a:t>保护现场</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zh-CN" sz="1800" kern="100" dirty="0">
                          <a:effectLst/>
                          <a:latin typeface="Consolas" panose="020B0609020204030204" pitchFamily="49" charset="0"/>
                          <a:ea typeface="宋体" panose="02010600030101010101" pitchFamily="2" charset="-122"/>
                        </a:rPr>
                        <a:t>取数组首地址至</a:t>
                      </a:r>
                      <a:r>
                        <a:rPr lang="en-US" sz="1800" kern="100" dirty="0" err="1">
                          <a:effectLst/>
                          <a:latin typeface="Consolas" panose="020B0609020204030204" pitchFamily="49" charset="0"/>
                          <a:ea typeface="宋体" panose="02010600030101010101" pitchFamily="2" charset="-122"/>
                        </a:rPr>
                        <a:t>ebx</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zh-CN" sz="1800" kern="100" dirty="0">
                          <a:effectLst/>
                          <a:latin typeface="Consolas" panose="020B0609020204030204" pitchFamily="49" charset="0"/>
                          <a:ea typeface="宋体" panose="02010600030101010101" pitchFamily="2" charset="-122"/>
                        </a:rPr>
                        <a:t>保护现场</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zh-CN" sz="1800" b="1" kern="100" dirty="0">
                          <a:effectLst/>
                          <a:latin typeface="Consolas" panose="020B0609020204030204" pitchFamily="49" charset="0"/>
                          <a:ea typeface="宋体" panose="02010600030101010101" pitchFamily="2" charset="-122"/>
                        </a:rPr>
                        <a:t>外层循环开始</a:t>
                      </a:r>
                      <a:r>
                        <a:rPr lang="zh-CN" sz="1800" kern="100" dirty="0">
                          <a:effectLst/>
                          <a:latin typeface="Consolas" panose="020B0609020204030204" pitchFamily="49" charset="0"/>
                          <a:ea typeface="宋体" panose="02010600030101010101" pitchFamily="2" charset="-122"/>
                        </a:rPr>
                        <a:t>，取</a:t>
                      </a:r>
                      <a:r>
                        <a:rPr lang="en-US" sz="1800" kern="100" dirty="0">
                          <a:effectLst/>
                          <a:latin typeface="Consolas" panose="020B0609020204030204" pitchFamily="49" charset="0"/>
                          <a:ea typeface="宋体" panose="02010600030101010101" pitchFamily="2" charset="-122"/>
                        </a:rPr>
                        <a:t>array[</a:t>
                      </a:r>
                      <a:r>
                        <a:rPr lang="en-US" sz="1800" kern="100" dirty="0" err="1">
                          <a:effectLst/>
                          <a:latin typeface="Consolas" panose="020B0609020204030204" pitchFamily="49" charset="0"/>
                          <a:ea typeface="宋体" panose="02010600030101010101" pitchFamily="2" charset="-122"/>
                        </a:rPr>
                        <a:t>i</a:t>
                      </a:r>
                      <a:r>
                        <a:rPr lang="en-US" sz="1800" kern="100" dirty="0">
                          <a:effectLst/>
                          <a:latin typeface="Consolas" panose="020B0609020204030204" pitchFamily="49" charset="0"/>
                          <a:ea typeface="宋体" panose="02010600030101010101" pitchFamily="2" charset="-122"/>
                        </a:rPr>
                        <a:t>]</a:t>
                      </a:r>
                      <a:r>
                        <a:rPr lang="zh-CN" sz="1800" kern="100" dirty="0">
                          <a:effectLst/>
                          <a:latin typeface="Consolas" panose="020B0609020204030204" pitchFamily="49" charset="0"/>
                          <a:ea typeface="宋体" panose="02010600030101010101" pitchFamily="2" charset="-122"/>
                        </a:rPr>
                        <a:t>至</a:t>
                      </a:r>
                      <a:r>
                        <a:rPr lang="en-US" sz="1800" kern="100" dirty="0" err="1">
                          <a:effectLst/>
                          <a:latin typeface="Consolas" panose="020B0609020204030204" pitchFamily="49" charset="0"/>
                          <a:ea typeface="宋体" panose="02010600030101010101" pitchFamily="2" charset="-122"/>
                        </a:rPr>
                        <a:t>edi</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j</a:t>
                      </a:r>
                      <a:r>
                        <a:rPr lang="zh-CN" sz="1800" kern="100" dirty="0">
                          <a:effectLst/>
                          <a:latin typeface="Consolas" panose="020B0609020204030204" pitchFamily="49" charset="0"/>
                          <a:ea typeface="宋体" panose="02010600030101010101" pitchFamily="2" charset="-122"/>
                        </a:rPr>
                        <a:t>在</a:t>
                      </a:r>
                      <a:r>
                        <a:rPr lang="en-US" sz="1800" kern="100" dirty="0" err="1">
                          <a:effectLst/>
                          <a:latin typeface="Consolas" panose="020B0609020204030204" pitchFamily="49" charset="0"/>
                          <a:ea typeface="宋体" panose="02010600030101010101" pitchFamily="2" charset="-122"/>
                        </a:rPr>
                        <a:t>ecx</a:t>
                      </a:r>
                      <a:r>
                        <a:rPr lang="zh-CN" sz="1800" kern="100" dirty="0">
                          <a:effectLst/>
                          <a:latin typeface="Consolas" panose="020B0609020204030204" pitchFamily="49" charset="0"/>
                          <a:ea typeface="宋体" panose="02010600030101010101" pitchFamily="2" charset="-122"/>
                        </a:rPr>
                        <a:t>，</a:t>
                      </a:r>
                      <a:r>
                        <a:rPr lang="en-US" sz="1800" kern="100" dirty="0">
                          <a:effectLst/>
                          <a:latin typeface="Consolas" panose="020B0609020204030204" pitchFamily="49" charset="0"/>
                          <a:ea typeface="宋体" panose="02010600030101010101" pitchFamily="2" charset="-122"/>
                        </a:rPr>
                        <a:t>j=</a:t>
                      </a:r>
                      <a:r>
                        <a:rPr lang="en-US" sz="1800" kern="100" dirty="0" err="1">
                          <a:effectLst/>
                          <a:latin typeface="Consolas" panose="020B0609020204030204" pitchFamily="49" charset="0"/>
                          <a:ea typeface="宋体" panose="02010600030101010101" pitchFamily="2" charset="-122"/>
                        </a:rPr>
                        <a:t>i</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zh-CN" sz="1800" kern="100" dirty="0">
                          <a:effectLst/>
                          <a:latin typeface="Consolas" panose="020B0609020204030204" pitchFamily="49" charset="0"/>
                          <a:ea typeface="宋体" panose="02010600030101010101" pitchFamily="2" charset="-122"/>
                        </a:rPr>
                        <a:t>测试</a:t>
                      </a:r>
                      <a:r>
                        <a:rPr lang="en-US" sz="1800" kern="100" dirty="0" err="1">
                          <a:effectLst/>
                          <a:latin typeface="Consolas" panose="020B0609020204030204" pitchFamily="49" charset="0"/>
                          <a:ea typeface="宋体" panose="02010600030101010101" pitchFamily="2" charset="-122"/>
                        </a:rPr>
                        <a:t>i</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err="1">
                          <a:effectLst/>
                          <a:latin typeface="Consolas" panose="020B0609020204030204" pitchFamily="49" charset="0"/>
                          <a:ea typeface="宋体" panose="02010600030101010101" pitchFamily="2" charset="-122"/>
                        </a:rPr>
                        <a:t>i</a:t>
                      </a:r>
                      <a:r>
                        <a:rPr lang="en-US" sz="1800" kern="100" dirty="0">
                          <a:effectLst/>
                          <a:latin typeface="Consolas" panose="020B0609020204030204" pitchFamily="49" charset="0"/>
                          <a:ea typeface="宋体" panose="02010600030101010101" pitchFamily="2" charset="-122"/>
                        </a:rPr>
                        <a:t>=0</a:t>
                      </a:r>
                      <a:r>
                        <a:rPr lang="zh-CN" sz="1800" kern="100" dirty="0">
                          <a:effectLst/>
                          <a:latin typeface="Consolas" panose="020B0609020204030204" pitchFamily="49" charset="0"/>
                          <a:ea typeface="宋体" panose="02010600030101010101" pitchFamily="2" charset="-122"/>
                        </a:rPr>
                        <a:t>（即</a:t>
                      </a:r>
                      <a:r>
                        <a:rPr lang="en-US" sz="1800" kern="100" dirty="0">
                          <a:effectLst/>
                          <a:latin typeface="Consolas" panose="020B0609020204030204" pitchFamily="49" charset="0"/>
                          <a:ea typeface="宋体" panose="02010600030101010101" pitchFamily="2" charset="-122"/>
                        </a:rPr>
                        <a:t>j=0</a:t>
                      </a:r>
                      <a:r>
                        <a:rPr lang="zh-CN" sz="1800" kern="100" dirty="0">
                          <a:effectLst/>
                          <a:latin typeface="Consolas" panose="020B0609020204030204" pitchFamily="49" charset="0"/>
                          <a:ea typeface="宋体" panose="02010600030101010101" pitchFamily="2" charset="-122"/>
                        </a:rPr>
                        <a:t>）跳过内层循环</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 </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array[j-1]</a:t>
                      </a:r>
                      <a:r>
                        <a:rPr lang="zh-CN" sz="1800" kern="100" dirty="0">
                          <a:effectLst/>
                          <a:latin typeface="Consolas" panose="020B0609020204030204" pitchFamily="49" charset="0"/>
                          <a:ea typeface="宋体" panose="02010600030101010101" pitchFamily="2" charset="-122"/>
                        </a:rPr>
                        <a:t>地址在</a:t>
                      </a:r>
                      <a:r>
                        <a:rPr lang="en-US" sz="1800" kern="100" dirty="0" err="1">
                          <a:effectLst/>
                          <a:latin typeface="Consolas" panose="020B0609020204030204" pitchFamily="49" charset="0"/>
                          <a:ea typeface="宋体" panose="02010600030101010101" pitchFamily="2" charset="-122"/>
                        </a:rPr>
                        <a:t>eax</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zh-CN" sz="1800" b="1" kern="100" dirty="0">
                          <a:effectLst/>
                          <a:latin typeface="Consolas" panose="020B0609020204030204" pitchFamily="49" charset="0"/>
                          <a:ea typeface="宋体" panose="02010600030101010101" pitchFamily="2" charset="-122"/>
                        </a:rPr>
                        <a:t>内层循环开始</a:t>
                      </a:r>
                      <a:r>
                        <a:rPr lang="zh-CN" sz="1800" kern="100" dirty="0">
                          <a:effectLst/>
                          <a:latin typeface="Consolas" panose="020B0609020204030204" pitchFamily="49" charset="0"/>
                          <a:ea typeface="宋体" panose="02010600030101010101" pitchFamily="2" charset="-122"/>
                        </a:rPr>
                        <a:t>，</a:t>
                      </a:r>
                      <a:r>
                        <a:rPr lang="en-US" sz="1800" kern="100" dirty="0">
                          <a:effectLst/>
                          <a:latin typeface="Consolas" panose="020B0609020204030204" pitchFamily="49" charset="0"/>
                          <a:ea typeface="宋体" panose="02010600030101010101" pitchFamily="2" charset="-122"/>
                        </a:rPr>
                        <a:t>array[j-1]</a:t>
                      </a:r>
                      <a:r>
                        <a:rPr lang="zh-CN" sz="1800" kern="100" dirty="0">
                          <a:effectLst/>
                          <a:latin typeface="Consolas" panose="020B0609020204030204" pitchFamily="49" charset="0"/>
                          <a:ea typeface="宋体" panose="02010600030101010101" pitchFamily="2" charset="-122"/>
                        </a:rPr>
                        <a:t>在</a:t>
                      </a:r>
                      <a:r>
                        <a:rPr lang="en-US" sz="1800" kern="100" dirty="0" err="1">
                          <a:effectLst/>
                          <a:latin typeface="Consolas" panose="020B0609020204030204" pitchFamily="49" charset="0"/>
                          <a:ea typeface="宋体" panose="02010600030101010101" pitchFamily="2" charset="-122"/>
                        </a:rPr>
                        <a:t>edx</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zh-CN" sz="1800" kern="100" dirty="0">
                          <a:effectLst/>
                          <a:latin typeface="Consolas" panose="020B0609020204030204" pitchFamily="49" charset="0"/>
                          <a:ea typeface="宋体" panose="02010600030101010101" pitchFamily="2" charset="-122"/>
                        </a:rPr>
                        <a:t>比较</a:t>
                      </a:r>
                      <a:r>
                        <a:rPr lang="en-US" sz="1800" kern="100" dirty="0">
                          <a:effectLst/>
                          <a:latin typeface="Consolas" panose="020B0609020204030204" pitchFamily="49" charset="0"/>
                          <a:ea typeface="宋体" panose="02010600030101010101" pitchFamily="2" charset="-122"/>
                        </a:rPr>
                        <a:t>array[j-1]</a:t>
                      </a:r>
                      <a:r>
                        <a:rPr lang="zh-CN" sz="1800" kern="100" dirty="0">
                          <a:effectLst/>
                          <a:latin typeface="Consolas" panose="020B0609020204030204" pitchFamily="49" charset="0"/>
                          <a:ea typeface="宋体" panose="02010600030101010101" pitchFamily="2" charset="-122"/>
                        </a:rPr>
                        <a:t>和</a:t>
                      </a:r>
                      <a:r>
                        <a:rPr lang="en-US" sz="1800" kern="100" dirty="0">
                          <a:effectLst/>
                          <a:latin typeface="Consolas" panose="020B0609020204030204" pitchFamily="49" charset="0"/>
                          <a:ea typeface="宋体" panose="02010600030101010101" pitchFamily="2" charset="-122"/>
                        </a:rPr>
                        <a:t>array[</a:t>
                      </a:r>
                      <a:r>
                        <a:rPr lang="en-US" sz="1800" kern="100" dirty="0" err="1">
                          <a:effectLst/>
                          <a:latin typeface="Consolas" panose="020B0609020204030204" pitchFamily="49" charset="0"/>
                          <a:ea typeface="宋体" panose="02010600030101010101" pitchFamily="2" charset="-122"/>
                        </a:rPr>
                        <a:t>i</a:t>
                      </a:r>
                      <a:r>
                        <a:rPr lang="en-US" sz="1800" kern="100" dirty="0">
                          <a:effectLst/>
                          <a:latin typeface="Consolas" panose="020B0609020204030204" pitchFamily="49" charset="0"/>
                          <a:ea typeface="宋体" panose="02010600030101010101" pitchFamily="2" charset="-122"/>
                        </a:rPr>
                        <a:t>]</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&lt;=</a:t>
                      </a:r>
                      <a:r>
                        <a:rPr lang="zh-CN" sz="1800" kern="100" dirty="0">
                          <a:effectLst/>
                          <a:latin typeface="Consolas" panose="020B0609020204030204" pitchFamily="49" charset="0"/>
                          <a:ea typeface="宋体" panose="02010600030101010101" pitchFamily="2" charset="-122"/>
                        </a:rPr>
                        <a:t>，退出内层循环</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array[j]=array[j-1]</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err="1">
                          <a:effectLst/>
                          <a:latin typeface="Consolas" panose="020B0609020204030204" pitchFamily="49" charset="0"/>
                          <a:ea typeface="宋体" panose="02010600030101010101" pitchFamily="2" charset="-122"/>
                        </a:rPr>
                        <a:t>eax</a:t>
                      </a:r>
                      <a:r>
                        <a:rPr lang="zh-CN" sz="1800" kern="100" dirty="0">
                          <a:effectLst/>
                          <a:latin typeface="Consolas" panose="020B0609020204030204" pitchFamily="49" charset="0"/>
                          <a:ea typeface="宋体" panose="02010600030101010101" pitchFamily="2" charset="-122"/>
                        </a:rPr>
                        <a:t>指向新的</a:t>
                      </a:r>
                      <a:r>
                        <a:rPr lang="en-US" sz="1800" kern="100" dirty="0">
                          <a:effectLst/>
                          <a:latin typeface="Consolas" panose="020B0609020204030204" pitchFamily="49" charset="0"/>
                          <a:ea typeface="宋体" panose="02010600030101010101" pitchFamily="2" charset="-122"/>
                        </a:rPr>
                        <a:t>array[j-1]</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j--</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j!=0</a:t>
                      </a:r>
                      <a:r>
                        <a:rPr lang="zh-CN" sz="1800" kern="100" dirty="0">
                          <a:effectLst/>
                          <a:latin typeface="Consolas" panose="020B0609020204030204" pitchFamily="49" charset="0"/>
                          <a:ea typeface="宋体" panose="02010600030101010101" pitchFamily="2" charset="-122"/>
                        </a:rPr>
                        <a:t>，</a:t>
                      </a:r>
                      <a:r>
                        <a:rPr lang="zh-CN" sz="1800" b="1" kern="100" dirty="0">
                          <a:effectLst/>
                          <a:latin typeface="Consolas" panose="020B0609020204030204" pitchFamily="49" charset="0"/>
                          <a:ea typeface="宋体" panose="02010600030101010101" pitchFamily="2" charset="-122"/>
                        </a:rPr>
                        <a:t>跳转到内层循环开始</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zh-CN" sz="1800" kern="100" dirty="0">
                          <a:effectLst/>
                          <a:latin typeface="Consolas" panose="020B0609020204030204" pitchFamily="49" charset="0"/>
                          <a:ea typeface="宋体" panose="02010600030101010101" pitchFamily="2" charset="-122"/>
                        </a:rPr>
                        <a:t>取</a:t>
                      </a:r>
                      <a:r>
                        <a:rPr lang="en-US" sz="1800" kern="100" dirty="0">
                          <a:effectLst/>
                          <a:latin typeface="Consolas" panose="020B0609020204030204" pitchFamily="49" charset="0"/>
                          <a:ea typeface="宋体" panose="02010600030101010101" pitchFamily="2" charset="-122"/>
                        </a:rPr>
                        <a:t>n</a:t>
                      </a:r>
                      <a:r>
                        <a:rPr lang="zh-CN" sz="1800" kern="100" dirty="0">
                          <a:effectLst/>
                          <a:latin typeface="Consolas" panose="020B0609020204030204" pitchFamily="49" charset="0"/>
                          <a:ea typeface="宋体" panose="02010600030101010101" pitchFamily="2" charset="-122"/>
                        </a:rPr>
                        <a:t>至</a:t>
                      </a:r>
                      <a:r>
                        <a:rPr lang="en-US" sz="1800" kern="100" dirty="0" err="1">
                          <a:effectLst/>
                          <a:latin typeface="Consolas" panose="020B0609020204030204" pitchFamily="49" charset="0"/>
                          <a:ea typeface="宋体" panose="02010600030101010101" pitchFamily="2" charset="-122"/>
                        </a:rPr>
                        <a:t>eax</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i+1</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array[j]=array[</a:t>
                      </a:r>
                      <a:r>
                        <a:rPr lang="en-US" sz="1800" kern="100" dirty="0" err="1">
                          <a:effectLst/>
                          <a:latin typeface="Consolas" panose="020B0609020204030204" pitchFamily="49" charset="0"/>
                          <a:ea typeface="宋体" panose="02010600030101010101" pitchFamily="2" charset="-122"/>
                        </a:rPr>
                        <a:t>i</a:t>
                      </a:r>
                      <a:r>
                        <a:rPr lang="en-US" sz="1800" kern="100" dirty="0">
                          <a:effectLst/>
                          <a:latin typeface="Consolas" panose="020B0609020204030204" pitchFamily="49" charset="0"/>
                          <a:ea typeface="宋体" panose="02010600030101010101" pitchFamily="2" charset="-122"/>
                        </a:rPr>
                        <a:t>]</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zh-CN" sz="1800" kern="100" dirty="0">
                          <a:effectLst/>
                          <a:latin typeface="Consolas" panose="020B0609020204030204" pitchFamily="49" charset="0"/>
                          <a:ea typeface="宋体" panose="02010600030101010101" pitchFamily="2" charset="-122"/>
                        </a:rPr>
                        <a:t>比较</a:t>
                      </a:r>
                      <a:r>
                        <a:rPr lang="en-US" sz="1800" kern="100" dirty="0" err="1">
                          <a:effectLst/>
                          <a:latin typeface="Consolas" panose="020B0609020204030204" pitchFamily="49" charset="0"/>
                          <a:ea typeface="宋体" panose="02010600030101010101" pitchFamily="2" charset="-122"/>
                        </a:rPr>
                        <a:t>i</a:t>
                      </a:r>
                      <a:r>
                        <a:rPr lang="zh-CN" sz="1800" kern="100" dirty="0">
                          <a:effectLst/>
                          <a:latin typeface="Consolas" panose="020B0609020204030204" pitchFamily="49" charset="0"/>
                          <a:ea typeface="宋体" panose="02010600030101010101" pitchFamily="2" charset="-122"/>
                        </a:rPr>
                        <a:t>与</a:t>
                      </a:r>
                      <a:r>
                        <a:rPr lang="en-US" sz="1800" kern="100" dirty="0">
                          <a:effectLst/>
                          <a:latin typeface="Consolas" panose="020B0609020204030204" pitchFamily="49" charset="0"/>
                          <a:ea typeface="宋体" panose="02010600030101010101" pitchFamily="2" charset="-122"/>
                        </a:rPr>
                        <a:t>n</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zh-CN" sz="1800" kern="100" dirty="0">
                          <a:effectLst/>
                          <a:latin typeface="Consolas" panose="020B0609020204030204" pitchFamily="49" charset="0"/>
                          <a:ea typeface="宋体" panose="02010600030101010101" pitchFamily="2" charset="-122"/>
                        </a:rPr>
                        <a:t>小于则</a:t>
                      </a:r>
                      <a:r>
                        <a:rPr lang="zh-CN" sz="1800" b="1" kern="100" dirty="0">
                          <a:effectLst/>
                          <a:latin typeface="Consolas" panose="020B0609020204030204" pitchFamily="49" charset="0"/>
                          <a:ea typeface="宋体" panose="02010600030101010101" pitchFamily="2" charset="-122"/>
                        </a:rPr>
                        <a:t>跳转到外层循环开始</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zh-CN" sz="1800" kern="100" dirty="0">
                          <a:effectLst/>
                          <a:latin typeface="Consolas" panose="020B0609020204030204" pitchFamily="49" charset="0"/>
                          <a:ea typeface="宋体" panose="02010600030101010101" pitchFamily="2" charset="-122"/>
                        </a:rPr>
                        <a:t>恢复现场</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zh-CN" sz="1800" kern="100" dirty="0">
                          <a:effectLst/>
                          <a:latin typeface="Consolas" panose="020B0609020204030204" pitchFamily="49" charset="0"/>
                          <a:ea typeface="宋体" panose="02010600030101010101" pitchFamily="2" charset="-122"/>
                        </a:rPr>
                        <a:t>恢复现场</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zh-CN" sz="1800" kern="100" dirty="0">
                          <a:effectLst/>
                          <a:latin typeface="Consolas" panose="020B0609020204030204" pitchFamily="49" charset="0"/>
                          <a:ea typeface="宋体" panose="02010600030101010101" pitchFamily="2" charset="-122"/>
                        </a:rPr>
                        <a:t>恢复现场</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zh-CN" sz="1800" kern="100" dirty="0">
                          <a:effectLst/>
                          <a:latin typeface="Consolas" panose="020B0609020204030204" pitchFamily="49" charset="0"/>
                          <a:ea typeface="宋体" panose="02010600030101010101" pitchFamily="2" charset="-122"/>
                        </a:rPr>
                        <a:t>恢复现场</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zh-CN" sz="1800" kern="100" dirty="0">
                          <a:effectLst/>
                          <a:latin typeface="Consolas" panose="020B0609020204030204" pitchFamily="49" charset="0"/>
                          <a:ea typeface="宋体" panose="02010600030101010101" pitchFamily="2" charset="-122"/>
                        </a:rPr>
                        <a:t>子程序返回</a:t>
                      </a:r>
                      <a:endParaRPr lang="zh-CN" sz="1800" kern="100" dirty="0">
                        <a:effectLst/>
                        <a:latin typeface="Times New Roman" panose="02020603050405020304" pitchFamily="18" charset="0"/>
                        <a:ea typeface="宋体" panose="02010600030101010101" pitchFamily="2" charset="-122"/>
                      </a:endParaRPr>
                    </a:p>
                  </a:txBody>
                  <a:tcPr marL="39391" marR="39391" marT="0" marB="0">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7338586"/>
                  </a:ext>
                </a:extLst>
              </a:tr>
            </a:tbl>
          </a:graphicData>
        </a:graphic>
      </p:graphicFrame>
    </p:spTree>
    <p:extLst>
      <p:ext uri="{BB962C8B-B14F-4D97-AF65-F5344CB8AC3E}">
        <p14:creationId xmlns:p14="http://schemas.microsoft.com/office/powerpoint/2010/main" val="96356848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66667E-6 1.85185E-6 L -1.66667E-6 -0.4375 " pathEditMode="relative" rAng="0" ptsTypes="AA">
                                      <p:cBhvr>
                                        <p:cTn id="6" dur="2000" fill="hold"/>
                                        <p:tgtEl>
                                          <p:spTgt spid="6"/>
                                        </p:tgtEl>
                                        <p:attrNameLst>
                                          <p:attrName>ppt_x</p:attrName>
                                          <p:attrName>ppt_y</p:attrName>
                                        </p:attrNameLst>
                                      </p:cBhvr>
                                      <p:rCtr x="0" y="-2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9EDC53-ACFD-4AB8-A1B0-63A54BB29B5B}"/>
              </a:ext>
            </a:extLst>
          </p:cNvPr>
          <p:cNvSpPr>
            <a:spLocks noGrp="1"/>
          </p:cNvSpPr>
          <p:nvPr>
            <p:ph type="title"/>
          </p:nvPr>
        </p:nvSpPr>
        <p:spPr/>
        <p:txBody>
          <a:bodyPr/>
          <a:lstStyle/>
          <a:p>
            <a:r>
              <a:rPr lang="zh-CN" altLang="en-US" dirty="0"/>
              <a:t>四、高级语言程序的执行过程</a:t>
            </a:r>
            <a:r>
              <a:rPr lang="zh-CN" altLang="en-US" dirty="0">
                <a:solidFill>
                  <a:srgbClr val="FF3300"/>
                </a:solidFill>
              </a:rPr>
              <a:t>（</a:t>
            </a:r>
            <a:r>
              <a:rPr lang="en-US" altLang="zh-CN" dirty="0">
                <a:solidFill>
                  <a:srgbClr val="FF3300"/>
                </a:solidFill>
              </a:rPr>
              <a:t>x86 IA-32</a:t>
            </a:r>
            <a:r>
              <a:rPr lang="zh-CN" altLang="en-US" dirty="0">
                <a:solidFill>
                  <a:srgbClr val="FF3300"/>
                </a:solidFill>
              </a:rPr>
              <a:t>环境）</a:t>
            </a:r>
            <a:endParaRPr lang="zh-CN" altLang="en-US" dirty="0"/>
          </a:p>
        </p:txBody>
      </p:sp>
      <p:sp>
        <p:nvSpPr>
          <p:cNvPr id="3" name="内容占位符 2">
            <a:extLst>
              <a:ext uri="{FF2B5EF4-FFF2-40B4-BE49-F238E27FC236}">
                <a16:creationId xmlns:a16="http://schemas.microsoft.com/office/drawing/2014/main" id="{26647D27-782D-43A8-9B65-260ECF8B6BAE}"/>
              </a:ext>
            </a:extLst>
          </p:cNvPr>
          <p:cNvSpPr>
            <a:spLocks noGrp="1"/>
          </p:cNvSpPr>
          <p:nvPr>
            <p:ph idx="1"/>
          </p:nvPr>
        </p:nvSpPr>
        <p:spPr>
          <a:xfrm>
            <a:off x="457200" y="908720"/>
            <a:ext cx="8362950" cy="2520280"/>
          </a:xfrm>
        </p:spPr>
        <p:txBody>
          <a:bodyPr/>
          <a:lstStyle/>
          <a:p>
            <a:pPr>
              <a:buClr>
                <a:srgbClr val="FF3300"/>
              </a:buClr>
              <a:buFont typeface="Wingdings" panose="05000000000000000000" pitchFamily="2" charset="2"/>
              <a:buChar char="u"/>
            </a:pPr>
            <a:r>
              <a:rPr lang="en-US" altLang="zh-CN" dirty="0"/>
              <a:t>33</a:t>
            </a:r>
            <a:r>
              <a:rPr lang="zh-CN" altLang="en-US" dirty="0"/>
              <a:t>条机器指令，共</a:t>
            </a:r>
            <a:r>
              <a:rPr lang="en-US" altLang="zh-CN" dirty="0"/>
              <a:t>69</a:t>
            </a:r>
            <a:r>
              <a:rPr lang="zh-CN" altLang="en-US" dirty="0"/>
              <a:t>个字节。</a:t>
            </a:r>
            <a:endParaRPr lang="en-US" altLang="zh-CN" dirty="0"/>
          </a:p>
          <a:p>
            <a:pPr>
              <a:buClr>
                <a:srgbClr val="FF3300"/>
              </a:buClr>
              <a:buFont typeface="Wingdings" panose="05000000000000000000" pitchFamily="2" charset="2"/>
              <a:buChar char="u"/>
            </a:pPr>
            <a:r>
              <a:rPr lang="en-US" altLang="zh-CN" dirty="0"/>
              <a:t>x86</a:t>
            </a:r>
            <a:r>
              <a:rPr lang="zh-CN" altLang="en-US" dirty="0"/>
              <a:t>的指令长度从</a:t>
            </a:r>
            <a:r>
              <a:rPr lang="en-US" altLang="zh-CN" dirty="0"/>
              <a:t>1</a:t>
            </a:r>
            <a:r>
              <a:rPr lang="zh-CN" altLang="en-US" dirty="0"/>
              <a:t>到</a:t>
            </a:r>
            <a:r>
              <a:rPr lang="en-US" altLang="zh-CN" dirty="0"/>
              <a:t>17</a:t>
            </a:r>
            <a:r>
              <a:rPr lang="zh-CN" altLang="en-US" dirty="0"/>
              <a:t>个字节不等。</a:t>
            </a:r>
            <a:br>
              <a:rPr lang="en-US" altLang="zh-CN" dirty="0"/>
            </a:br>
            <a:r>
              <a:rPr lang="zh-CN" altLang="en-US" dirty="0"/>
              <a:t>本例中，最短指令</a:t>
            </a:r>
            <a:r>
              <a:rPr lang="en-US" altLang="zh-CN" dirty="0"/>
              <a:t>1</a:t>
            </a:r>
            <a:r>
              <a:rPr lang="zh-CN" altLang="en-US" dirty="0"/>
              <a:t>个字节；最长指令</a:t>
            </a:r>
            <a:r>
              <a:rPr lang="en-US" altLang="zh-CN" dirty="0"/>
              <a:t>5</a:t>
            </a:r>
            <a:r>
              <a:rPr lang="zh-CN" altLang="en-US" dirty="0"/>
              <a:t>个字节。</a:t>
            </a:r>
            <a:endParaRPr lang="en-US" altLang="zh-CN" dirty="0"/>
          </a:p>
          <a:p>
            <a:pPr>
              <a:buClr>
                <a:srgbClr val="FF3300"/>
              </a:buClr>
              <a:buFont typeface="Wingdings" panose="05000000000000000000" pitchFamily="2" charset="2"/>
              <a:buChar char="u"/>
            </a:pPr>
            <a:r>
              <a:rPr lang="zh-CN" altLang="en-US" dirty="0"/>
              <a:t>指令：</a:t>
            </a:r>
            <a:r>
              <a:rPr lang="en-US" altLang="zh-CN" dirty="0">
                <a:solidFill>
                  <a:srgbClr val="0000FF"/>
                </a:solidFill>
              </a:rPr>
              <a:t>sub </a:t>
            </a:r>
            <a:r>
              <a:rPr lang="en-US" altLang="zh-CN" dirty="0" err="1">
                <a:solidFill>
                  <a:srgbClr val="008000"/>
                </a:solidFill>
              </a:rPr>
              <a:t>eax</a:t>
            </a:r>
            <a:r>
              <a:rPr lang="en-US" altLang="zh-CN" dirty="0">
                <a:solidFill>
                  <a:srgbClr val="0000FF"/>
                </a:solidFill>
              </a:rPr>
              <a:t> , </a:t>
            </a:r>
            <a:r>
              <a:rPr lang="en-US" altLang="zh-CN" dirty="0">
                <a:solidFill>
                  <a:srgbClr val="FF0000"/>
                </a:solidFill>
              </a:rPr>
              <a:t>4</a:t>
            </a:r>
            <a:br>
              <a:rPr lang="en-US" altLang="zh-CN" dirty="0"/>
            </a:br>
            <a:r>
              <a:rPr lang="zh-CN" altLang="en-US" dirty="0"/>
              <a:t>机器码：</a:t>
            </a:r>
            <a:r>
              <a:rPr lang="en-US" altLang="zh-CN" dirty="0"/>
              <a:t>0x</a:t>
            </a:r>
            <a:r>
              <a:rPr lang="en-US" altLang="zh-CN" dirty="0">
                <a:solidFill>
                  <a:srgbClr val="7030A0"/>
                </a:solidFill>
              </a:rPr>
              <a:t>83E804</a:t>
            </a:r>
            <a:endParaRPr lang="zh-CN" altLang="en-US" dirty="0">
              <a:solidFill>
                <a:srgbClr val="7030A0"/>
              </a:solidFill>
            </a:endParaRPr>
          </a:p>
        </p:txBody>
      </p:sp>
      <p:sp>
        <p:nvSpPr>
          <p:cNvPr id="4" name="灯片编号占位符 3">
            <a:extLst>
              <a:ext uri="{FF2B5EF4-FFF2-40B4-BE49-F238E27FC236}">
                <a16:creationId xmlns:a16="http://schemas.microsoft.com/office/drawing/2014/main" id="{8A14B6AD-5B4D-48E8-8573-638020820E43}"/>
              </a:ext>
            </a:extLst>
          </p:cNvPr>
          <p:cNvSpPr>
            <a:spLocks noGrp="1"/>
          </p:cNvSpPr>
          <p:nvPr>
            <p:ph type="sldNum" sz="quarter" idx="11"/>
          </p:nvPr>
        </p:nvSpPr>
        <p:spPr/>
        <p:txBody>
          <a:bodyPr/>
          <a:lstStyle/>
          <a:p>
            <a:pPr>
              <a:defRPr/>
            </a:pPr>
            <a:fld id="{8C700AD2-48D6-4694-9AFC-F2D1E50529DC}" type="slidenum">
              <a:rPr lang="zh-CN" altLang="en-US" smtClean="0"/>
              <a:pPr>
                <a:defRPr/>
              </a:pPr>
              <a:t>52</a:t>
            </a:fld>
            <a:endParaRPr lang="en-US" altLang="zh-CN"/>
          </a:p>
        </p:txBody>
      </p:sp>
      <p:graphicFrame>
        <p:nvGraphicFramePr>
          <p:cNvPr id="7" name="表格 6">
            <a:extLst>
              <a:ext uri="{FF2B5EF4-FFF2-40B4-BE49-F238E27FC236}">
                <a16:creationId xmlns:a16="http://schemas.microsoft.com/office/drawing/2014/main" id="{27AAD83F-523C-44FE-9AF9-F51242B0A208}"/>
              </a:ext>
            </a:extLst>
          </p:cNvPr>
          <p:cNvGraphicFramePr>
            <a:graphicFrameLocks noGrp="1"/>
          </p:cNvGraphicFramePr>
          <p:nvPr>
            <p:extLst>
              <p:ext uri="{D42A27DB-BD31-4B8C-83A1-F6EECF244321}">
                <p14:modId xmlns:p14="http://schemas.microsoft.com/office/powerpoint/2010/main" val="2372632517"/>
              </p:ext>
            </p:extLst>
          </p:nvPr>
        </p:nvGraphicFramePr>
        <p:xfrm>
          <a:off x="179512" y="3550136"/>
          <a:ext cx="8784976" cy="1463040"/>
        </p:xfrm>
        <a:graphic>
          <a:graphicData uri="http://schemas.openxmlformats.org/drawingml/2006/table">
            <a:tbl>
              <a:tblPr firstRow="1" firstCol="1" bandRow="1"/>
              <a:tblGrid>
                <a:gridCol w="2785738">
                  <a:extLst>
                    <a:ext uri="{9D8B030D-6E8A-4147-A177-3AD203B41FA5}">
                      <a16:colId xmlns:a16="http://schemas.microsoft.com/office/drawing/2014/main" val="285139255"/>
                    </a:ext>
                  </a:extLst>
                </a:gridCol>
                <a:gridCol w="1070159">
                  <a:extLst>
                    <a:ext uri="{9D8B030D-6E8A-4147-A177-3AD203B41FA5}">
                      <a16:colId xmlns:a16="http://schemas.microsoft.com/office/drawing/2014/main" val="1007009278"/>
                    </a:ext>
                  </a:extLst>
                </a:gridCol>
                <a:gridCol w="1073182">
                  <a:extLst>
                    <a:ext uri="{9D8B030D-6E8A-4147-A177-3AD203B41FA5}">
                      <a16:colId xmlns:a16="http://schemas.microsoft.com/office/drawing/2014/main" val="2749419274"/>
                    </a:ext>
                  </a:extLst>
                </a:gridCol>
                <a:gridCol w="1070159">
                  <a:extLst>
                    <a:ext uri="{9D8B030D-6E8A-4147-A177-3AD203B41FA5}">
                      <a16:colId xmlns:a16="http://schemas.microsoft.com/office/drawing/2014/main" val="12694797"/>
                    </a:ext>
                  </a:extLst>
                </a:gridCol>
                <a:gridCol w="2785738">
                  <a:extLst>
                    <a:ext uri="{9D8B030D-6E8A-4147-A177-3AD203B41FA5}">
                      <a16:colId xmlns:a16="http://schemas.microsoft.com/office/drawing/2014/main" val="2792524870"/>
                    </a:ext>
                  </a:extLst>
                </a:gridCol>
              </a:tblGrid>
              <a:tr h="0">
                <a:tc>
                  <a:txBody>
                    <a:bodyPr/>
                    <a:lstStyle/>
                    <a:p>
                      <a:pPr marL="0" indent="0" algn="ctr">
                        <a:spcAft>
                          <a:spcPts val="0"/>
                        </a:spcAft>
                      </a:pPr>
                      <a:r>
                        <a:rPr lang="en-US" sz="2400" b="1" kern="100" dirty="0">
                          <a:effectLst/>
                          <a:latin typeface="Times New Roman" panose="02020603050405020304" pitchFamily="18" charset="0"/>
                          <a:ea typeface="宋体" panose="02010600030101010101" pitchFamily="2" charset="-122"/>
                        </a:rPr>
                        <a:t>23                          16</a:t>
                      </a:r>
                      <a:endParaRPr lang="zh-CN" sz="2400" b="1" kern="100" dirty="0">
                        <a:effectLst/>
                        <a:latin typeface="Times New Roman" panose="02020603050405020304" pitchFamily="18" charset="0"/>
                        <a:ea typeface="宋体" panose="02010600030101010101" pitchFamily="2" charset="-122"/>
                      </a:endParaRPr>
                    </a:p>
                  </a:txBody>
                  <a:tcPr marL="17780" marR="17780" marT="0"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marL="0" indent="0" algn="ctr">
                        <a:spcAft>
                          <a:spcPts val="0"/>
                        </a:spcAft>
                      </a:pPr>
                      <a:r>
                        <a:rPr lang="en-US" sz="2400" b="1" kern="100" dirty="0">
                          <a:effectLst/>
                          <a:latin typeface="Times New Roman" panose="02020603050405020304" pitchFamily="18" charset="0"/>
                          <a:ea typeface="宋体" panose="02010600030101010101" pitchFamily="2" charset="-122"/>
                        </a:rPr>
                        <a:t>15   14</a:t>
                      </a:r>
                      <a:endParaRPr lang="zh-CN" sz="2400" b="1" kern="100" dirty="0">
                        <a:effectLst/>
                        <a:latin typeface="Times New Roman" panose="02020603050405020304" pitchFamily="18" charset="0"/>
                        <a:ea typeface="宋体" panose="02010600030101010101" pitchFamily="2" charset="-122"/>
                      </a:endParaRPr>
                    </a:p>
                  </a:txBody>
                  <a:tcPr marL="17780" marR="17780" marT="0"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marL="0" indent="0" algn="ctr">
                        <a:spcAft>
                          <a:spcPts val="0"/>
                        </a:spcAft>
                      </a:pPr>
                      <a:r>
                        <a:rPr lang="en-US" sz="2400" b="1" kern="100" dirty="0">
                          <a:effectLst/>
                          <a:latin typeface="Times New Roman" panose="02020603050405020304" pitchFamily="18" charset="0"/>
                          <a:ea typeface="宋体" panose="02010600030101010101" pitchFamily="2" charset="-122"/>
                        </a:rPr>
                        <a:t>13     11</a:t>
                      </a:r>
                      <a:endParaRPr lang="zh-CN" sz="2400" b="1" kern="100" dirty="0">
                        <a:effectLst/>
                        <a:latin typeface="Times New Roman" panose="02020603050405020304" pitchFamily="18" charset="0"/>
                        <a:ea typeface="宋体" panose="02010600030101010101" pitchFamily="2" charset="-122"/>
                      </a:endParaRPr>
                    </a:p>
                  </a:txBody>
                  <a:tcPr marL="17780" marR="17780" marT="0"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marL="0" indent="0" algn="ctr">
                        <a:spcAft>
                          <a:spcPts val="0"/>
                        </a:spcAft>
                      </a:pPr>
                      <a:r>
                        <a:rPr lang="en-US" sz="2400" b="1" kern="100" dirty="0">
                          <a:effectLst/>
                          <a:latin typeface="Times New Roman" panose="02020603050405020304" pitchFamily="18" charset="0"/>
                          <a:ea typeface="宋体" panose="02010600030101010101" pitchFamily="2" charset="-122"/>
                        </a:rPr>
                        <a:t>10      8</a:t>
                      </a:r>
                      <a:endParaRPr lang="zh-CN" sz="2400" b="1" kern="100" dirty="0">
                        <a:effectLst/>
                        <a:latin typeface="Times New Roman" panose="02020603050405020304" pitchFamily="18" charset="0"/>
                        <a:ea typeface="宋体" panose="02010600030101010101" pitchFamily="2" charset="-122"/>
                      </a:endParaRPr>
                    </a:p>
                  </a:txBody>
                  <a:tcPr marL="17780" marR="17780" marT="0"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marL="0" indent="0" algn="ctr">
                        <a:spcAft>
                          <a:spcPts val="0"/>
                        </a:spcAft>
                      </a:pPr>
                      <a:r>
                        <a:rPr lang="en-US" sz="2400" b="1" kern="100" dirty="0">
                          <a:effectLst/>
                          <a:latin typeface="Times New Roman" panose="02020603050405020304" pitchFamily="18" charset="0"/>
                          <a:ea typeface="宋体" panose="02010600030101010101" pitchFamily="2" charset="-122"/>
                        </a:rPr>
                        <a:t>7                             0</a:t>
                      </a:r>
                      <a:endParaRPr lang="zh-CN" sz="2400" b="1" kern="100" dirty="0">
                        <a:effectLst/>
                        <a:latin typeface="Times New Roman" panose="02020603050405020304" pitchFamily="18" charset="0"/>
                        <a:ea typeface="宋体" panose="02010600030101010101" pitchFamily="2" charset="-122"/>
                      </a:endParaRPr>
                    </a:p>
                  </a:txBody>
                  <a:tcPr marL="17780" marR="17780" marT="0" marB="0" anchor="ctr">
                    <a:lnL>
                      <a:noFill/>
                    </a:lnL>
                    <a:lnR>
                      <a:noFill/>
                    </a:lnR>
                    <a:lnT>
                      <a:noFill/>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51887"/>
                  </a:ext>
                </a:extLst>
              </a:tr>
              <a:tr h="0">
                <a:tc>
                  <a:txBody>
                    <a:bodyPr/>
                    <a:lstStyle/>
                    <a:p>
                      <a:pPr marL="0" indent="0" algn="ctr">
                        <a:spcAft>
                          <a:spcPts val="0"/>
                        </a:spcAft>
                      </a:pPr>
                      <a:r>
                        <a:rPr lang="en-US" sz="2400" b="1" kern="100" dirty="0">
                          <a:solidFill>
                            <a:srgbClr val="0000FF"/>
                          </a:solidFill>
                          <a:effectLst/>
                          <a:latin typeface="Consolas" panose="020B0609020204030204" pitchFamily="49" charset="0"/>
                          <a:ea typeface="宋体" panose="02010600030101010101" pitchFamily="2" charset="-122"/>
                        </a:rPr>
                        <a:t>1 0 0 0 0 0 1 1</a:t>
                      </a:r>
                      <a:endParaRPr lang="zh-CN" sz="2400" b="1" kern="100" dirty="0">
                        <a:solidFill>
                          <a:srgbClr val="0000FF"/>
                        </a:solidFill>
                        <a:effectLst/>
                        <a:latin typeface="Times New Roman" panose="02020603050405020304" pitchFamily="18" charset="0"/>
                        <a:ea typeface="宋体" panose="02010600030101010101" pitchFamily="2" charset="-122"/>
                      </a:endParaRPr>
                    </a:p>
                  </a:txBody>
                  <a:tcPr marL="17780" marR="17780"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CC"/>
                    </a:solidFill>
                  </a:tcPr>
                </a:tc>
                <a:tc>
                  <a:txBody>
                    <a:bodyPr/>
                    <a:lstStyle/>
                    <a:p>
                      <a:pPr marL="0" indent="0" algn="ctr">
                        <a:spcAft>
                          <a:spcPts val="0"/>
                        </a:spcAft>
                      </a:pPr>
                      <a:r>
                        <a:rPr lang="en-US" sz="2400" b="1" kern="100" dirty="0">
                          <a:effectLst/>
                          <a:latin typeface="Consolas" panose="020B0609020204030204" pitchFamily="49" charset="0"/>
                          <a:ea typeface="宋体" panose="02010600030101010101" pitchFamily="2" charset="-122"/>
                        </a:rPr>
                        <a:t>1  1</a:t>
                      </a:r>
                      <a:endParaRPr lang="zh-CN" sz="2400" b="1" kern="100" dirty="0">
                        <a:effectLst/>
                        <a:latin typeface="Times New Roman" panose="02020603050405020304" pitchFamily="18" charset="0"/>
                        <a:ea typeface="宋体" panose="02010600030101010101" pitchFamily="2" charset="-122"/>
                      </a:endParaRPr>
                    </a:p>
                  </a:txBody>
                  <a:tcPr marL="17780" marR="17780"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CC"/>
                    </a:solidFill>
                  </a:tcPr>
                </a:tc>
                <a:tc>
                  <a:txBody>
                    <a:bodyPr/>
                    <a:lstStyle/>
                    <a:p>
                      <a:pPr marL="0" indent="0" algn="ctr">
                        <a:spcAft>
                          <a:spcPts val="0"/>
                        </a:spcAft>
                      </a:pPr>
                      <a:r>
                        <a:rPr lang="en-US" sz="2400" b="1" kern="100" dirty="0">
                          <a:solidFill>
                            <a:srgbClr val="0000FF"/>
                          </a:solidFill>
                          <a:effectLst/>
                          <a:latin typeface="Consolas" panose="020B0609020204030204" pitchFamily="49" charset="0"/>
                          <a:ea typeface="宋体" panose="02010600030101010101" pitchFamily="2" charset="-122"/>
                        </a:rPr>
                        <a:t>1 0 1</a:t>
                      </a:r>
                      <a:endParaRPr lang="zh-CN" sz="2400" b="1" kern="100" dirty="0">
                        <a:solidFill>
                          <a:srgbClr val="0000FF"/>
                        </a:solidFill>
                        <a:effectLst/>
                        <a:latin typeface="Times New Roman" panose="02020603050405020304" pitchFamily="18" charset="0"/>
                        <a:ea typeface="宋体" panose="02010600030101010101" pitchFamily="2" charset="-122"/>
                      </a:endParaRPr>
                    </a:p>
                  </a:txBody>
                  <a:tcPr marL="17780" marR="17780"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CC"/>
                    </a:solidFill>
                  </a:tcPr>
                </a:tc>
                <a:tc>
                  <a:txBody>
                    <a:bodyPr/>
                    <a:lstStyle/>
                    <a:p>
                      <a:pPr marL="0" indent="0" algn="ctr">
                        <a:spcAft>
                          <a:spcPts val="0"/>
                        </a:spcAft>
                      </a:pPr>
                      <a:r>
                        <a:rPr lang="en-US" sz="2400" b="1" kern="100" dirty="0">
                          <a:solidFill>
                            <a:srgbClr val="008000"/>
                          </a:solidFill>
                          <a:effectLst/>
                          <a:latin typeface="Consolas" panose="020B0609020204030204" pitchFamily="49" charset="0"/>
                          <a:ea typeface="宋体" panose="02010600030101010101" pitchFamily="2" charset="-122"/>
                        </a:rPr>
                        <a:t>0 0 0</a:t>
                      </a:r>
                      <a:endParaRPr lang="zh-CN" sz="2400" b="1" kern="100" dirty="0">
                        <a:solidFill>
                          <a:srgbClr val="008000"/>
                        </a:solidFill>
                        <a:effectLst/>
                        <a:latin typeface="Times New Roman" panose="02020603050405020304" pitchFamily="18" charset="0"/>
                        <a:ea typeface="宋体" panose="02010600030101010101" pitchFamily="2" charset="-122"/>
                      </a:endParaRPr>
                    </a:p>
                  </a:txBody>
                  <a:tcPr marL="17780" marR="17780"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CC"/>
                    </a:solidFill>
                  </a:tcPr>
                </a:tc>
                <a:tc>
                  <a:txBody>
                    <a:bodyPr/>
                    <a:lstStyle/>
                    <a:p>
                      <a:pPr marL="0" indent="0" algn="ctr">
                        <a:spcAft>
                          <a:spcPts val="0"/>
                        </a:spcAft>
                      </a:pPr>
                      <a:r>
                        <a:rPr lang="en-US" sz="2400" b="1" kern="100" dirty="0">
                          <a:solidFill>
                            <a:srgbClr val="FF0000"/>
                          </a:solidFill>
                          <a:effectLst/>
                          <a:latin typeface="Consolas" panose="020B0609020204030204" pitchFamily="49" charset="0"/>
                          <a:ea typeface="宋体" panose="02010600030101010101" pitchFamily="2" charset="-122"/>
                        </a:rPr>
                        <a:t>0 0 0 0 0 1 0 0</a:t>
                      </a:r>
                      <a:endParaRPr lang="zh-CN" sz="2400" b="1" kern="100" dirty="0">
                        <a:solidFill>
                          <a:srgbClr val="FF0000"/>
                        </a:solidFill>
                        <a:effectLst/>
                        <a:latin typeface="Times New Roman" panose="02020603050405020304" pitchFamily="18" charset="0"/>
                        <a:ea typeface="宋体" panose="02010600030101010101" pitchFamily="2" charset="-122"/>
                      </a:endParaRPr>
                    </a:p>
                  </a:txBody>
                  <a:tcPr marL="17780" marR="17780"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147679426"/>
                  </a:ext>
                </a:extLst>
              </a:tr>
              <a:tr h="324485">
                <a:tc>
                  <a:txBody>
                    <a:bodyPr/>
                    <a:lstStyle/>
                    <a:p>
                      <a:pPr marL="0" indent="0" algn="ctr">
                        <a:spcAft>
                          <a:spcPts val="0"/>
                        </a:spcAft>
                      </a:pPr>
                      <a:r>
                        <a:rPr lang="zh-CN" sz="2400" b="1" kern="100" dirty="0">
                          <a:effectLst/>
                          <a:latin typeface="Times New Roman" panose="02020603050405020304" pitchFamily="18" charset="0"/>
                          <a:ea typeface="宋体" panose="02010600030101010101" pitchFamily="2" charset="-122"/>
                        </a:rPr>
                        <a:t>主操作码</a:t>
                      </a:r>
                      <a:r>
                        <a:rPr lang="en-US" sz="2400" b="1" kern="100" dirty="0">
                          <a:effectLst/>
                          <a:latin typeface="Times New Roman" panose="02020603050405020304" pitchFamily="18" charset="0"/>
                          <a:ea typeface="宋体" panose="02010600030101010101" pitchFamily="2" charset="-122"/>
                        </a:rPr>
                        <a:t> </a:t>
                      </a:r>
                      <a:endParaRPr lang="zh-CN" sz="2400" b="1" kern="100" dirty="0">
                        <a:effectLst/>
                        <a:latin typeface="Times New Roman" panose="02020603050405020304" pitchFamily="18" charset="0"/>
                        <a:ea typeface="宋体" panose="02010600030101010101" pitchFamily="2"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tcPr>
                </a:tc>
                <a:tc>
                  <a:txBody>
                    <a:bodyPr/>
                    <a:lstStyle/>
                    <a:p>
                      <a:pPr marL="0" indent="0" algn="ctr">
                        <a:spcAft>
                          <a:spcPts val="0"/>
                        </a:spcAft>
                      </a:pPr>
                      <a:r>
                        <a:rPr lang="zh-CN" sz="2400" b="1" kern="100" dirty="0">
                          <a:effectLst/>
                          <a:latin typeface="Times New Roman" panose="02020603050405020304" pitchFamily="18" charset="0"/>
                          <a:ea typeface="宋体" panose="02010600030101010101" pitchFamily="2" charset="-122"/>
                        </a:rPr>
                        <a:t>寻址</a:t>
                      </a:r>
                      <a:br>
                        <a:rPr lang="en-US" sz="2400" b="1" kern="100" dirty="0">
                          <a:effectLst/>
                          <a:latin typeface="Times New Roman" panose="02020603050405020304" pitchFamily="18" charset="0"/>
                          <a:ea typeface="宋体" panose="02010600030101010101" pitchFamily="2" charset="-122"/>
                        </a:rPr>
                      </a:br>
                      <a:r>
                        <a:rPr lang="zh-CN" sz="2400" b="1" kern="100" dirty="0">
                          <a:effectLst/>
                          <a:latin typeface="Times New Roman" panose="02020603050405020304" pitchFamily="18" charset="0"/>
                          <a:ea typeface="宋体" panose="02010600030101010101" pitchFamily="2" charset="-122"/>
                        </a:rPr>
                        <a:t>方式</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tcPr>
                </a:tc>
                <a:tc>
                  <a:txBody>
                    <a:bodyPr/>
                    <a:lstStyle/>
                    <a:p>
                      <a:pPr marL="0" indent="0" algn="ctr">
                        <a:spcAft>
                          <a:spcPts val="0"/>
                        </a:spcAft>
                      </a:pPr>
                      <a:r>
                        <a:rPr lang="zh-CN" sz="2400" b="1" kern="100" dirty="0">
                          <a:effectLst/>
                          <a:latin typeface="Times New Roman" panose="02020603050405020304" pitchFamily="18" charset="0"/>
                          <a:ea typeface="宋体" panose="02010600030101010101" pitchFamily="2" charset="-122"/>
                        </a:rPr>
                        <a:t>附加</a:t>
                      </a:r>
                      <a:br>
                        <a:rPr lang="en-US" sz="2400" b="1" kern="100" dirty="0">
                          <a:effectLst/>
                          <a:latin typeface="Times New Roman" panose="02020603050405020304" pitchFamily="18" charset="0"/>
                          <a:ea typeface="宋体" panose="02010600030101010101" pitchFamily="2" charset="-122"/>
                        </a:rPr>
                      </a:br>
                      <a:r>
                        <a:rPr lang="zh-CN" sz="2400" b="1" kern="100" dirty="0">
                          <a:effectLst/>
                          <a:latin typeface="Times New Roman" panose="02020603050405020304" pitchFamily="18" charset="0"/>
                          <a:ea typeface="宋体" panose="02010600030101010101" pitchFamily="2" charset="-122"/>
                        </a:rPr>
                        <a:t>操作码</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tcPr>
                </a:tc>
                <a:tc>
                  <a:txBody>
                    <a:bodyPr/>
                    <a:lstStyle/>
                    <a:p>
                      <a:pPr marL="0" indent="0" algn="ctr">
                        <a:spcAft>
                          <a:spcPts val="0"/>
                        </a:spcAft>
                      </a:pPr>
                      <a:r>
                        <a:rPr lang="zh-CN" sz="2400" b="1" kern="100" dirty="0">
                          <a:effectLst/>
                          <a:latin typeface="Times New Roman" panose="02020603050405020304" pitchFamily="18" charset="0"/>
                          <a:ea typeface="宋体" panose="02010600030101010101" pitchFamily="2" charset="-122"/>
                        </a:rPr>
                        <a:t>目的</a:t>
                      </a:r>
                      <a:br>
                        <a:rPr lang="en-US" sz="2400" b="1" kern="100" dirty="0">
                          <a:effectLst/>
                          <a:latin typeface="Times New Roman" panose="02020603050405020304" pitchFamily="18" charset="0"/>
                          <a:ea typeface="宋体" panose="02010600030101010101" pitchFamily="2" charset="-122"/>
                        </a:rPr>
                      </a:br>
                      <a:r>
                        <a:rPr lang="zh-CN" sz="2400" b="1" kern="100" dirty="0">
                          <a:effectLst/>
                          <a:latin typeface="Times New Roman" panose="02020603050405020304" pitchFamily="18" charset="0"/>
                          <a:ea typeface="宋体" panose="02010600030101010101" pitchFamily="2" charset="-122"/>
                        </a:rPr>
                        <a:t>操作数</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tcPr>
                </a:tc>
                <a:tc>
                  <a:txBody>
                    <a:bodyPr/>
                    <a:lstStyle/>
                    <a:p>
                      <a:pPr marL="0" indent="0" algn="ctr">
                        <a:spcAft>
                          <a:spcPts val="0"/>
                        </a:spcAft>
                      </a:pPr>
                      <a:r>
                        <a:rPr lang="zh-CN" sz="2400" b="1" kern="100" dirty="0">
                          <a:effectLst/>
                          <a:latin typeface="Times New Roman" panose="02020603050405020304" pitchFamily="18" charset="0"/>
                          <a:ea typeface="宋体" panose="02010600030101010101" pitchFamily="2" charset="-122"/>
                        </a:rPr>
                        <a:t>源操作数</a:t>
                      </a:r>
                      <a:br>
                        <a:rPr lang="en-US" sz="2400" b="1" kern="100" dirty="0">
                          <a:effectLst/>
                          <a:latin typeface="Times New Roman" panose="02020603050405020304" pitchFamily="18" charset="0"/>
                          <a:ea typeface="宋体" panose="02010600030101010101" pitchFamily="2" charset="-122"/>
                        </a:rPr>
                      </a:br>
                      <a:r>
                        <a:rPr lang="zh-CN" sz="2400" b="1" kern="100" dirty="0">
                          <a:effectLst/>
                          <a:latin typeface="Times New Roman" panose="02020603050405020304" pitchFamily="18" charset="0"/>
                          <a:ea typeface="宋体" panose="02010600030101010101" pitchFamily="2" charset="-122"/>
                        </a:rPr>
                        <a:t>（立即数）</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4131054667"/>
                  </a:ext>
                </a:extLst>
              </a:tr>
            </a:tbl>
          </a:graphicData>
        </a:graphic>
      </p:graphicFrame>
    </p:spTree>
    <p:extLst>
      <p:ext uri="{BB962C8B-B14F-4D97-AF65-F5344CB8AC3E}">
        <p14:creationId xmlns:p14="http://schemas.microsoft.com/office/powerpoint/2010/main" val="1624209816"/>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9EDC53-ACFD-4AB8-A1B0-63A54BB29B5B}"/>
              </a:ext>
            </a:extLst>
          </p:cNvPr>
          <p:cNvSpPr>
            <a:spLocks noGrp="1"/>
          </p:cNvSpPr>
          <p:nvPr>
            <p:ph type="title"/>
          </p:nvPr>
        </p:nvSpPr>
        <p:spPr>
          <a:xfrm>
            <a:off x="590550" y="44450"/>
            <a:ext cx="8373938" cy="523875"/>
          </a:xfrm>
        </p:spPr>
        <p:txBody>
          <a:bodyPr/>
          <a:lstStyle/>
          <a:p>
            <a:r>
              <a:rPr lang="zh-CN" altLang="en-US" dirty="0"/>
              <a:t>四、高级语言程序的执行过程</a:t>
            </a:r>
            <a:r>
              <a:rPr lang="zh-CN" altLang="en-US" dirty="0">
                <a:solidFill>
                  <a:srgbClr val="FF3300"/>
                </a:solidFill>
                <a:latin typeface="+mn-lt"/>
              </a:rPr>
              <a:t>（</a:t>
            </a:r>
            <a:r>
              <a:rPr lang="en-US" altLang="zh-CN" dirty="0">
                <a:solidFill>
                  <a:srgbClr val="FF3300"/>
                </a:solidFill>
                <a:latin typeface="+mn-lt"/>
              </a:rPr>
              <a:t>RISC-V</a:t>
            </a:r>
            <a:r>
              <a:rPr lang="zh-CN" altLang="en-US" dirty="0">
                <a:solidFill>
                  <a:srgbClr val="FF3300"/>
                </a:solidFill>
                <a:latin typeface="+mn-lt"/>
              </a:rPr>
              <a:t>环境）</a:t>
            </a:r>
          </a:p>
        </p:txBody>
      </p:sp>
      <p:sp>
        <p:nvSpPr>
          <p:cNvPr id="3" name="内容占位符 2">
            <a:extLst>
              <a:ext uri="{FF2B5EF4-FFF2-40B4-BE49-F238E27FC236}">
                <a16:creationId xmlns:a16="http://schemas.microsoft.com/office/drawing/2014/main" id="{26647D27-782D-43A8-9B65-260ECF8B6BAE}"/>
              </a:ext>
            </a:extLst>
          </p:cNvPr>
          <p:cNvSpPr>
            <a:spLocks noGrp="1"/>
          </p:cNvSpPr>
          <p:nvPr>
            <p:ph idx="1"/>
          </p:nvPr>
        </p:nvSpPr>
        <p:spPr>
          <a:xfrm>
            <a:off x="590550" y="980728"/>
            <a:ext cx="8229600" cy="5256560"/>
          </a:xfrm>
        </p:spPr>
        <p:txBody>
          <a:bodyPr/>
          <a:lstStyle/>
          <a:p>
            <a:r>
              <a:rPr lang="zh-CN" altLang="en-US" dirty="0"/>
              <a:t>编译器：</a:t>
            </a:r>
            <a:r>
              <a:rPr lang="en-US" altLang="zh-CN" dirty="0" err="1"/>
              <a:t>gcc</a:t>
            </a:r>
            <a:endParaRPr lang="en-US" altLang="zh-CN" dirty="0"/>
          </a:p>
          <a:p>
            <a:r>
              <a:rPr lang="zh-CN" altLang="en-US" dirty="0"/>
              <a:t>目标平台：</a:t>
            </a:r>
            <a:r>
              <a:rPr lang="en-US" altLang="zh-CN" dirty="0"/>
              <a:t>RISC-V RV32I </a:t>
            </a:r>
            <a:r>
              <a:rPr lang="zh-CN" altLang="en-US" dirty="0"/>
              <a:t>指令集</a:t>
            </a:r>
            <a:endParaRPr lang="en-US" altLang="zh-CN" dirty="0"/>
          </a:p>
          <a:p>
            <a:r>
              <a:rPr lang="zh-CN" altLang="en-US" dirty="0"/>
              <a:t>设置优化参数</a:t>
            </a:r>
          </a:p>
        </p:txBody>
      </p:sp>
      <p:sp>
        <p:nvSpPr>
          <p:cNvPr id="4" name="灯片编号占位符 3">
            <a:extLst>
              <a:ext uri="{FF2B5EF4-FFF2-40B4-BE49-F238E27FC236}">
                <a16:creationId xmlns:a16="http://schemas.microsoft.com/office/drawing/2014/main" id="{8A14B6AD-5B4D-48E8-8573-638020820E43}"/>
              </a:ext>
            </a:extLst>
          </p:cNvPr>
          <p:cNvSpPr>
            <a:spLocks noGrp="1"/>
          </p:cNvSpPr>
          <p:nvPr>
            <p:ph type="sldNum" sz="quarter" idx="11"/>
          </p:nvPr>
        </p:nvSpPr>
        <p:spPr/>
        <p:txBody>
          <a:bodyPr/>
          <a:lstStyle/>
          <a:p>
            <a:pPr>
              <a:defRPr/>
            </a:pPr>
            <a:fld id="{8C700AD2-48D6-4694-9AFC-F2D1E50529DC}" type="slidenum">
              <a:rPr lang="zh-CN" altLang="en-US" smtClean="0"/>
              <a:pPr>
                <a:defRPr/>
              </a:pPr>
              <a:t>53</a:t>
            </a:fld>
            <a:endParaRPr lang="en-US" altLang="zh-CN"/>
          </a:p>
        </p:txBody>
      </p:sp>
    </p:spTree>
    <p:extLst>
      <p:ext uri="{BB962C8B-B14F-4D97-AF65-F5344CB8AC3E}">
        <p14:creationId xmlns:p14="http://schemas.microsoft.com/office/powerpoint/2010/main" val="213466109"/>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9EDC53-ACFD-4AB8-A1B0-63A54BB29B5B}"/>
              </a:ext>
            </a:extLst>
          </p:cNvPr>
          <p:cNvSpPr>
            <a:spLocks noGrp="1"/>
          </p:cNvSpPr>
          <p:nvPr>
            <p:ph type="title"/>
          </p:nvPr>
        </p:nvSpPr>
        <p:spPr>
          <a:xfrm>
            <a:off x="590550" y="44450"/>
            <a:ext cx="8373938" cy="523875"/>
          </a:xfrm>
        </p:spPr>
        <p:txBody>
          <a:bodyPr/>
          <a:lstStyle/>
          <a:p>
            <a:r>
              <a:rPr lang="zh-CN" altLang="en-US" dirty="0"/>
              <a:t>四、高级语言程序的执行过程</a:t>
            </a:r>
            <a:r>
              <a:rPr lang="zh-CN" altLang="en-US" dirty="0">
                <a:solidFill>
                  <a:srgbClr val="FF3300"/>
                </a:solidFill>
                <a:latin typeface="+mn-lt"/>
              </a:rPr>
              <a:t>（</a:t>
            </a:r>
            <a:r>
              <a:rPr lang="en-US" altLang="zh-CN" dirty="0">
                <a:solidFill>
                  <a:srgbClr val="FF3300"/>
                </a:solidFill>
                <a:latin typeface="+mn-lt"/>
              </a:rPr>
              <a:t>RISC-V</a:t>
            </a:r>
            <a:r>
              <a:rPr lang="zh-CN" altLang="en-US" dirty="0">
                <a:solidFill>
                  <a:srgbClr val="FF3300"/>
                </a:solidFill>
                <a:latin typeface="+mn-lt"/>
              </a:rPr>
              <a:t>环境）</a:t>
            </a:r>
          </a:p>
        </p:txBody>
      </p:sp>
      <p:sp>
        <p:nvSpPr>
          <p:cNvPr id="4" name="灯片编号占位符 3">
            <a:extLst>
              <a:ext uri="{FF2B5EF4-FFF2-40B4-BE49-F238E27FC236}">
                <a16:creationId xmlns:a16="http://schemas.microsoft.com/office/drawing/2014/main" id="{8A14B6AD-5B4D-48E8-8573-638020820E43}"/>
              </a:ext>
            </a:extLst>
          </p:cNvPr>
          <p:cNvSpPr>
            <a:spLocks noGrp="1"/>
          </p:cNvSpPr>
          <p:nvPr>
            <p:ph type="sldNum" sz="quarter" idx="11"/>
          </p:nvPr>
        </p:nvSpPr>
        <p:spPr/>
        <p:txBody>
          <a:bodyPr/>
          <a:lstStyle/>
          <a:p>
            <a:pPr>
              <a:defRPr/>
            </a:pPr>
            <a:fld id="{8C700AD2-48D6-4694-9AFC-F2D1E50529DC}" type="slidenum">
              <a:rPr lang="zh-CN" altLang="en-US" smtClean="0"/>
              <a:pPr>
                <a:defRPr/>
              </a:pPr>
              <a:t>54</a:t>
            </a:fld>
            <a:endParaRPr lang="en-US" altLang="zh-CN"/>
          </a:p>
        </p:txBody>
      </p:sp>
      <p:graphicFrame>
        <p:nvGraphicFramePr>
          <p:cNvPr id="7" name="表格 6">
            <a:extLst>
              <a:ext uri="{FF2B5EF4-FFF2-40B4-BE49-F238E27FC236}">
                <a16:creationId xmlns:a16="http://schemas.microsoft.com/office/drawing/2014/main" id="{D37C023E-CEAD-4415-A329-D0ADD74C2E39}"/>
              </a:ext>
            </a:extLst>
          </p:cNvPr>
          <p:cNvGraphicFramePr>
            <a:graphicFrameLocks noGrp="1"/>
          </p:cNvGraphicFramePr>
          <p:nvPr>
            <p:extLst>
              <p:ext uri="{D42A27DB-BD31-4B8C-83A1-F6EECF244321}">
                <p14:modId xmlns:p14="http://schemas.microsoft.com/office/powerpoint/2010/main" val="2430139483"/>
              </p:ext>
            </p:extLst>
          </p:nvPr>
        </p:nvGraphicFramePr>
        <p:xfrm>
          <a:off x="107505" y="769803"/>
          <a:ext cx="8928992" cy="5899557"/>
        </p:xfrm>
        <a:graphic>
          <a:graphicData uri="http://schemas.openxmlformats.org/drawingml/2006/table">
            <a:tbl>
              <a:tblPr firstRow="1" firstCol="1" bandRow="1"/>
              <a:tblGrid>
                <a:gridCol w="800252">
                  <a:extLst>
                    <a:ext uri="{9D8B030D-6E8A-4147-A177-3AD203B41FA5}">
                      <a16:colId xmlns:a16="http://schemas.microsoft.com/office/drawing/2014/main" val="2909945756"/>
                    </a:ext>
                  </a:extLst>
                </a:gridCol>
                <a:gridCol w="1570731">
                  <a:extLst>
                    <a:ext uri="{9D8B030D-6E8A-4147-A177-3AD203B41FA5}">
                      <a16:colId xmlns:a16="http://schemas.microsoft.com/office/drawing/2014/main" val="2491755535"/>
                    </a:ext>
                  </a:extLst>
                </a:gridCol>
                <a:gridCol w="732372">
                  <a:extLst>
                    <a:ext uri="{9D8B030D-6E8A-4147-A177-3AD203B41FA5}">
                      <a16:colId xmlns:a16="http://schemas.microsoft.com/office/drawing/2014/main" val="4062620499"/>
                    </a:ext>
                  </a:extLst>
                </a:gridCol>
                <a:gridCol w="1318270">
                  <a:extLst>
                    <a:ext uri="{9D8B030D-6E8A-4147-A177-3AD203B41FA5}">
                      <a16:colId xmlns:a16="http://schemas.microsoft.com/office/drawing/2014/main" val="697852829"/>
                    </a:ext>
                  </a:extLst>
                </a:gridCol>
                <a:gridCol w="4507367">
                  <a:extLst>
                    <a:ext uri="{9D8B030D-6E8A-4147-A177-3AD203B41FA5}">
                      <a16:colId xmlns:a16="http://schemas.microsoft.com/office/drawing/2014/main" val="981698966"/>
                    </a:ext>
                  </a:extLst>
                </a:gridCol>
              </a:tblGrid>
              <a:tr h="243651">
                <a:tc gridSpan="2">
                  <a:txBody>
                    <a:bodyPr/>
                    <a:lstStyle/>
                    <a:p>
                      <a:pPr marL="0" indent="0" algn="ctr">
                        <a:spcAft>
                          <a:spcPts val="0"/>
                        </a:spcAft>
                      </a:pPr>
                      <a:r>
                        <a:rPr lang="zh-CN" sz="1800" b="1" kern="100" dirty="0">
                          <a:effectLst/>
                          <a:latin typeface="Consolas" panose="020B0609020204030204" pitchFamily="49" charset="0"/>
                          <a:ea typeface="宋体" panose="02010600030101010101" pitchFamily="2" charset="-122"/>
                        </a:rPr>
                        <a:t>十六进制</a:t>
                      </a:r>
                      <a:endParaRPr lang="zh-CN" sz="1800" b="1" kern="100" dirty="0">
                        <a:effectLst/>
                        <a:latin typeface="Times New Roman" panose="02020603050405020304" pitchFamily="18" charset="0"/>
                        <a:ea typeface="宋体" panose="02010600030101010101" pitchFamily="2" charset="-122"/>
                      </a:endParaRPr>
                    </a:p>
                  </a:txBody>
                  <a:tcPr marL="66106" marR="66106"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rowSpan="2" gridSpan="2">
                  <a:txBody>
                    <a:bodyPr/>
                    <a:lstStyle/>
                    <a:p>
                      <a:pPr marL="0" indent="0" algn="ctr">
                        <a:spcAft>
                          <a:spcPts val="0"/>
                        </a:spcAft>
                      </a:pPr>
                      <a:r>
                        <a:rPr lang="zh-CN" sz="1800" b="1" kern="100" dirty="0">
                          <a:effectLst/>
                          <a:latin typeface="Consolas" panose="020B0609020204030204" pitchFamily="49" charset="0"/>
                          <a:ea typeface="宋体" panose="02010600030101010101" pitchFamily="2" charset="-122"/>
                        </a:rPr>
                        <a:t>汇编语言代码</a:t>
                      </a:r>
                      <a:endParaRPr lang="zh-CN" sz="1800" b="1" kern="100" dirty="0">
                        <a:effectLst/>
                        <a:latin typeface="Times New Roman" panose="02020603050405020304" pitchFamily="18" charset="0"/>
                        <a:ea typeface="宋体" panose="02010600030101010101" pitchFamily="2" charset="-122"/>
                      </a:endParaRPr>
                    </a:p>
                  </a:txBody>
                  <a:tcPr marL="66106" marR="661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a:txBody>
                    <a:bodyPr/>
                    <a:lstStyle/>
                    <a:p>
                      <a:pPr marL="0" indent="0" algn="ctr">
                        <a:spcAft>
                          <a:spcPts val="0"/>
                        </a:spcAft>
                      </a:pPr>
                      <a:r>
                        <a:rPr lang="zh-CN" sz="1800" b="1" kern="100" dirty="0">
                          <a:effectLst/>
                          <a:latin typeface="Consolas" panose="020B0609020204030204" pitchFamily="49" charset="0"/>
                          <a:ea typeface="宋体" panose="02010600030101010101" pitchFamily="2" charset="-122"/>
                        </a:rPr>
                        <a:t>注释</a:t>
                      </a:r>
                      <a:endParaRPr lang="zh-CN" sz="1800" b="1" kern="100" dirty="0">
                        <a:effectLst/>
                        <a:latin typeface="Times New Roman" panose="02020603050405020304" pitchFamily="18" charset="0"/>
                        <a:ea typeface="宋体" panose="02010600030101010101" pitchFamily="2" charset="-122"/>
                      </a:endParaRPr>
                    </a:p>
                  </a:txBody>
                  <a:tcPr marL="66106" marR="66106"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89237646"/>
                  </a:ext>
                </a:extLst>
              </a:tr>
              <a:tr h="281262">
                <a:tc>
                  <a:txBody>
                    <a:bodyPr/>
                    <a:lstStyle/>
                    <a:p>
                      <a:pPr marL="0" indent="0" algn="ctr">
                        <a:spcAft>
                          <a:spcPts val="0"/>
                        </a:spcAft>
                      </a:pPr>
                      <a:r>
                        <a:rPr lang="zh-CN" sz="1800" b="1" kern="100" dirty="0">
                          <a:effectLst/>
                          <a:latin typeface="Consolas" panose="020B0609020204030204" pitchFamily="49" charset="0"/>
                          <a:ea typeface="宋体" panose="02010600030101010101" pitchFamily="2" charset="-122"/>
                        </a:rPr>
                        <a:t>地址</a:t>
                      </a:r>
                      <a:endParaRPr lang="zh-CN" sz="1800" b="1" kern="100" dirty="0">
                        <a:effectLst/>
                        <a:latin typeface="Times New Roman" panose="02020603050405020304" pitchFamily="18" charset="0"/>
                        <a:ea typeface="宋体" panose="02010600030101010101" pitchFamily="2" charset="-122"/>
                      </a:endParaRPr>
                    </a:p>
                  </a:txBody>
                  <a:tcPr marL="66106" marR="66106"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indent="0" algn="ctr">
                        <a:spcAft>
                          <a:spcPts val="0"/>
                        </a:spcAft>
                      </a:pPr>
                      <a:r>
                        <a:rPr lang="zh-CN" sz="1800" b="1" kern="100" dirty="0">
                          <a:effectLst/>
                          <a:latin typeface="Consolas" panose="020B0609020204030204" pitchFamily="49" charset="0"/>
                          <a:ea typeface="宋体" panose="02010600030101010101" pitchFamily="2" charset="-122"/>
                        </a:rPr>
                        <a:t>机器语言代码</a:t>
                      </a:r>
                      <a:endParaRPr lang="zh-CN" sz="1800" b="1" kern="100" dirty="0">
                        <a:effectLst/>
                        <a:latin typeface="Times New Roman" panose="02020603050405020304" pitchFamily="18" charset="0"/>
                        <a:ea typeface="宋体" panose="02010600030101010101" pitchFamily="2" charset="-122"/>
                      </a:endParaRPr>
                    </a:p>
                  </a:txBody>
                  <a:tcPr marL="66106" marR="6610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gridSpan="2" vMerge="1">
                  <a:txBody>
                    <a:bodyPr/>
                    <a:lstStyle/>
                    <a:p>
                      <a:endParaRPr lang="zh-CN" altLang="en-US"/>
                    </a:p>
                  </a:txBody>
                  <a:tcPr/>
                </a:tc>
                <a:tc hMerge="1"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4124251392"/>
                  </a:ext>
                </a:extLst>
              </a:tr>
              <a:tr h="5343975">
                <a:tc>
                  <a:txBody>
                    <a:bodyPr/>
                    <a:lstStyle/>
                    <a:p>
                      <a:pPr marL="0" indent="0" algn="r">
                        <a:spcAft>
                          <a:spcPts val="0"/>
                        </a:spcAft>
                      </a:pPr>
                      <a:r>
                        <a:rPr lang="en-US" sz="1800" kern="100" dirty="0">
                          <a:effectLst/>
                          <a:latin typeface="Consolas" panose="020B0609020204030204" pitchFamily="49" charset="0"/>
                          <a:ea typeface="宋体" panose="02010600030101010101" pitchFamily="2" charset="-122"/>
                        </a:rPr>
                        <a:t>0:</a:t>
                      </a:r>
                      <a:endParaRPr lang="zh-CN" sz="1800" kern="100" dirty="0">
                        <a:effectLst/>
                        <a:latin typeface="Times New Roman" panose="02020603050405020304" pitchFamily="18" charset="0"/>
                        <a:ea typeface="宋体" panose="02010600030101010101" pitchFamily="2" charset="-122"/>
                      </a:endParaRPr>
                    </a:p>
                    <a:p>
                      <a:pPr marL="0" indent="0" algn="r">
                        <a:spcAft>
                          <a:spcPts val="0"/>
                        </a:spcAft>
                      </a:pPr>
                      <a:r>
                        <a:rPr lang="en-US" sz="1800" kern="100" dirty="0">
                          <a:effectLst/>
                          <a:latin typeface="Consolas" panose="020B0609020204030204" pitchFamily="49" charset="0"/>
                          <a:ea typeface="宋体" panose="02010600030101010101" pitchFamily="2" charset="-122"/>
                        </a:rPr>
                        <a:t>4:</a:t>
                      </a:r>
                      <a:endParaRPr lang="zh-CN" sz="1800" kern="100" dirty="0">
                        <a:effectLst/>
                        <a:latin typeface="Times New Roman" panose="02020603050405020304" pitchFamily="18" charset="0"/>
                        <a:ea typeface="宋体" panose="02010600030101010101" pitchFamily="2" charset="-122"/>
                      </a:endParaRPr>
                    </a:p>
                    <a:p>
                      <a:pPr marL="0" indent="0" algn="r">
                        <a:spcAft>
                          <a:spcPts val="0"/>
                        </a:spcAft>
                      </a:pPr>
                      <a:r>
                        <a:rPr lang="en-US" sz="1800" kern="100" dirty="0">
                          <a:effectLst/>
                          <a:latin typeface="Consolas" panose="020B0609020204030204" pitchFamily="49" charset="0"/>
                          <a:ea typeface="宋体" panose="02010600030101010101" pitchFamily="2" charset="-122"/>
                        </a:rPr>
                        <a:t>8:</a:t>
                      </a:r>
                      <a:endParaRPr lang="zh-CN" sz="1800" kern="100" dirty="0">
                        <a:effectLst/>
                        <a:latin typeface="Times New Roman" panose="02020603050405020304" pitchFamily="18" charset="0"/>
                        <a:ea typeface="宋体" panose="02010600030101010101" pitchFamily="2" charset="-122"/>
                      </a:endParaRPr>
                    </a:p>
                    <a:p>
                      <a:pPr marL="0" indent="0" algn="r">
                        <a:spcAft>
                          <a:spcPts val="0"/>
                        </a:spcAft>
                      </a:pPr>
                      <a:r>
                        <a:rPr lang="en-US" sz="1800" kern="100" dirty="0">
                          <a:effectLst/>
                          <a:latin typeface="Consolas" panose="020B0609020204030204" pitchFamily="49" charset="0"/>
                          <a:ea typeface="宋体" panose="02010600030101010101" pitchFamily="2" charset="-122"/>
                        </a:rPr>
                        <a:t>c:</a:t>
                      </a:r>
                      <a:endParaRPr lang="zh-CN" sz="1800" kern="100" dirty="0">
                        <a:effectLst/>
                        <a:latin typeface="Times New Roman" panose="02020603050405020304" pitchFamily="18" charset="0"/>
                        <a:ea typeface="宋体" panose="02010600030101010101" pitchFamily="2" charset="-122"/>
                      </a:endParaRPr>
                    </a:p>
                    <a:p>
                      <a:pPr marL="0" indent="0" algn="r">
                        <a:spcAft>
                          <a:spcPts val="0"/>
                        </a:spcAft>
                      </a:pPr>
                      <a:r>
                        <a:rPr lang="en-US" sz="1800" kern="100" dirty="0">
                          <a:effectLst/>
                          <a:latin typeface="Consolas" panose="020B0609020204030204" pitchFamily="49" charset="0"/>
                          <a:ea typeface="宋体" panose="02010600030101010101" pitchFamily="2" charset="-122"/>
                        </a:rPr>
                        <a:t>10:</a:t>
                      </a:r>
                      <a:endParaRPr lang="zh-CN" sz="1800" kern="100" dirty="0">
                        <a:effectLst/>
                        <a:latin typeface="Times New Roman" panose="02020603050405020304" pitchFamily="18" charset="0"/>
                        <a:ea typeface="宋体" panose="02010600030101010101" pitchFamily="2" charset="-122"/>
                      </a:endParaRPr>
                    </a:p>
                    <a:p>
                      <a:pPr marL="0" indent="0" algn="r">
                        <a:spcAft>
                          <a:spcPts val="0"/>
                        </a:spcAft>
                      </a:pPr>
                      <a:r>
                        <a:rPr lang="en-US" sz="1800" kern="100" dirty="0">
                          <a:effectLst/>
                          <a:latin typeface="Consolas" panose="020B0609020204030204" pitchFamily="49" charset="0"/>
                          <a:ea typeface="宋体" panose="02010600030101010101" pitchFamily="2" charset="-122"/>
                        </a:rPr>
                        <a:t>14:</a:t>
                      </a:r>
                      <a:endParaRPr lang="zh-CN" sz="1800" kern="100" dirty="0">
                        <a:effectLst/>
                        <a:latin typeface="Times New Roman" panose="02020603050405020304" pitchFamily="18" charset="0"/>
                        <a:ea typeface="宋体" panose="02010600030101010101" pitchFamily="2" charset="-122"/>
                      </a:endParaRPr>
                    </a:p>
                    <a:p>
                      <a:pPr marL="0" indent="0" algn="r">
                        <a:spcAft>
                          <a:spcPts val="0"/>
                        </a:spcAft>
                      </a:pPr>
                      <a:r>
                        <a:rPr lang="en-US" sz="1800" kern="100" dirty="0">
                          <a:effectLst/>
                          <a:latin typeface="Consolas" panose="020B0609020204030204" pitchFamily="49" charset="0"/>
                          <a:ea typeface="宋体" panose="02010600030101010101" pitchFamily="2" charset="-122"/>
                        </a:rPr>
                        <a:t>18:</a:t>
                      </a:r>
                      <a:endParaRPr lang="zh-CN" sz="1800" kern="100" dirty="0">
                        <a:effectLst/>
                        <a:latin typeface="Times New Roman" panose="02020603050405020304" pitchFamily="18" charset="0"/>
                        <a:ea typeface="宋体" panose="02010600030101010101" pitchFamily="2" charset="-122"/>
                      </a:endParaRPr>
                    </a:p>
                    <a:p>
                      <a:pPr marL="0" indent="0" algn="r">
                        <a:spcAft>
                          <a:spcPts val="0"/>
                        </a:spcAft>
                      </a:pPr>
                      <a:r>
                        <a:rPr lang="en-US" sz="1800" kern="100" dirty="0">
                          <a:effectLst/>
                          <a:latin typeface="Consolas" panose="020B0609020204030204" pitchFamily="49" charset="0"/>
                          <a:ea typeface="宋体" panose="02010600030101010101" pitchFamily="2" charset="-122"/>
                        </a:rPr>
                        <a:t>1c:</a:t>
                      </a:r>
                      <a:endParaRPr lang="zh-CN" sz="1800" kern="100" dirty="0">
                        <a:effectLst/>
                        <a:latin typeface="Times New Roman" panose="02020603050405020304" pitchFamily="18" charset="0"/>
                        <a:ea typeface="宋体" panose="02010600030101010101" pitchFamily="2" charset="-122"/>
                      </a:endParaRPr>
                    </a:p>
                    <a:p>
                      <a:pPr marL="0" indent="0" algn="r">
                        <a:spcAft>
                          <a:spcPts val="0"/>
                        </a:spcAft>
                      </a:pPr>
                      <a:r>
                        <a:rPr lang="en-US" sz="1800" kern="100" dirty="0">
                          <a:effectLst/>
                          <a:latin typeface="Consolas" panose="020B0609020204030204" pitchFamily="49" charset="0"/>
                          <a:ea typeface="宋体" panose="02010600030101010101" pitchFamily="2" charset="-122"/>
                        </a:rPr>
                        <a:t>20:</a:t>
                      </a:r>
                      <a:endParaRPr lang="zh-CN" sz="1800" kern="100" dirty="0">
                        <a:effectLst/>
                        <a:latin typeface="Times New Roman" panose="02020603050405020304" pitchFamily="18" charset="0"/>
                        <a:ea typeface="宋体" panose="02010600030101010101" pitchFamily="2" charset="-122"/>
                      </a:endParaRPr>
                    </a:p>
                    <a:p>
                      <a:pPr marL="0" indent="0" algn="r">
                        <a:spcAft>
                          <a:spcPts val="0"/>
                        </a:spcAft>
                      </a:pPr>
                      <a:r>
                        <a:rPr lang="en-US" sz="1800" kern="100" dirty="0">
                          <a:effectLst/>
                          <a:latin typeface="Consolas" panose="020B0609020204030204" pitchFamily="49" charset="0"/>
                          <a:ea typeface="宋体" panose="02010600030101010101" pitchFamily="2" charset="-122"/>
                        </a:rPr>
                        <a:t>24:</a:t>
                      </a:r>
                      <a:endParaRPr lang="zh-CN" sz="1800" kern="100" dirty="0">
                        <a:effectLst/>
                        <a:latin typeface="Times New Roman" panose="02020603050405020304" pitchFamily="18" charset="0"/>
                        <a:ea typeface="宋体" panose="02010600030101010101" pitchFamily="2" charset="-122"/>
                      </a:endParaRPr>
                    </a:p>
                    <a:p>
                      <a:pPr marL="0" indent="0" algn="r">
                        <a:spcAft>
                          <a:spcPts val="0"/>
                        </a:spcAft>
                      </a:pPr>
                      <a:r>
                        <a:rPr lang="en-US" sz="1800" kern="100" dirty="0">
                          <a:effectLst/>
                          <a:latin typeface="Consolas" panose="020B0609020204030204" pitchFamily="49" charset="0"/>
                          <a:ea typeface="宋体" panose="02010600030101010101" pitchFamily="2" charset="-122"/>
                        </a:rPr>
                        <a:t>28:</a:t>
                      </a:r>
                      <a:endParaRPr lang="zh-CN" sz="1800" kern="100" dirty="0">
                        <a:effectLst/>
                        <a:latin typeface="Times New Roman" panose="02020603050405020304" pitchFamily="18" charset="0"/>
                        <a:ea typeface="宋体" panose="02010600030101010101" pitchFamily="2" charset="-122"/>
                      </a:endParaRPr>
                    </a:p>
                    <a:p>
                      <a:pPr marL="0" indent="0" algn="r">
                        <a:spcAft>
                          <a:spcPts val="0"/>
                        </a:spcAft>
                      </a:pPr>
                      <a:r>
                        <a:rPr lang="en-US" sz="1800" kern="100" dirty="0">
                          <a:effectLst/>
                          <a:latin typeface="Consolas" panose="020B0609020204030204" pitchFamily="49" charset="0"/>
                          <a:ea typeface="宋体" panose="02010600030101010101" pitchFamily="2" charset="-122"/>
                        </a:rPr>
                        <a:t>2c:</a:t>
                      </a:r>
                      <a:endParaRPr lang="zh-CN" sz="1800" kern="100" dirty="0">
                        <a:effectLst/>
                        <a:latin typeface="Times New Roman" panose="02020603050405020304" pitchFamily="18" charset="0"/>
                        <a:ea typeface="宋体" panose="02010600030101010101" pitchFamily="2" charset="-122"/>
                      </a:endParaRPr>
                    </a:p>
                    <a:p>
                      <a:pPr marL="0" indent="0" algn="r">
                        <a:spcAft>
                          <a:spcPts val="0"/>
                        </a:spcAft>
                      </a:pPr>
                      <a:r>
                        <a:rPr lang="en-US" sz="1800" kern="100" dirty="0">
                          <a:effectLst/>
                          <a:latin typeface="Consolas" panose="020B0609020204030204" pitchFamily="49" charset="0"/>
                          <a:ea typeface="宋体" panose="02010600030101010101" pitchFamily="2" charset="-122"/>
                        </a:rPr>
                        <a:t>30:</a:t>
                      </a:r>
                      <a:endParaRPr lang="zh-CN" sz="1800" kern="100" dirty="0">
                        <a:effectLst/>
                        <a:latin typeface="Times New Roman" panose="02020603050405020304" pitchFamily="18" charset="0"/>
                        <a:ea typeface="宋体" panose="02010600030101010101" pitchFamily="2" charset="-122"/>
                      </a:endParaRPr>
                    </a:p>
                    <a:p>
                      <a:pPr marL="0" indent="0" algn="r">
                        <a:spcAft>
                          <a:spcPts val="0"/>
                        </a:spcAft>
                      </a:pPr>
                      <a:r>
                        <a:rPr lang="en-US" sz="1800" kern="100" dirty="0">
                          <a:effectLst/>
                          <a:latin typeface="Consolas" panose="020B0609020204030204" pitchFamily="49" charset="0"/>
                          <a:ea typeface="宋体" panose="02010600030101010101" pitchFamily="2" charset="-122"/>
                        </a:rPr>
                        <a:t>34:</a:t>
                      </a:r>
                      <a:endParaRPr lang="zh-CN" sz="1800" kern="100" dirty="0">
                        <a:effectLst/>
                        <a:latin typeface="Times New Roman" panose="02020603050405020304" pitchFamily="18" charset="0"/>
                        <a:ea typeface="宋体" panose="02010600030101010101" pitchFamily="2" charset="-122"/>
                      </a:endParaRPr>
                    </a:p>
                    <a:p>
                      <a:pPr marL="0" indent="0" algn="r">
                        <a:spcAft>
                          <a:spcPts val="0"/>
                        </a:spcAft>
                      </a:pPr>
                      <a:r>
                        <a:rPr lang="en-US" sz="1800" kern="100" dirty="0">
                          <a:effectLst/>
                          <a:latin typeface="Consolas" panose="020B0609020204030204" pitchFamily="49" charset="0"/>
                          <a:ea typeface="宋体" panose="02010600030101010101" pitchFamily="2" charset="-122"/>
                        </a:rPr>
                        <a:t>38:</a:t>
                      </a:r>
                      <a:endParaRPr lang="zh-CN" sz="1800" kern="100" dirty="0">
                        <a:effectLst/>
                        <a:latin typeface="Times New Roman" panose="02020603050405020304" pitchFamily="18" charset="0"/>
                        <a:ea typeface="宋体" panose="02010600030101010101" pitchFamily="2" charset="-122"/>
                      </a:endParaRPr>
                    </a:p>
                    <a:p>
                      <a:pPr marL="0" indent="0" algn="r">
                        <a:spcAft>
                          <a:spcPts val="0"/>
                        </a:spcAft>
                      </a:pPr>
                      <a:r>
                        <a:rPr lang="en-US" sz="1800" kern="100" dirty="0">
                          <a:effectLst/>
                          <a:latin typeface="Consolas" panose="020B0609020204030204" pitchFamily="49" charset="0"/>
                          <a:ea typeface="宋体" panose="02010600030101010101" pitchFamily="2" charset="-122"/>
                        </a:rPr>
                        <a:t>3c:</a:t>
                      </a:r>
                      <a:endParaRPr lang="zh-CN" sz="1800" kern="100" dirty="0">
                        <a:effectLst/>
                        <a:latin typeface="Times New Roman" panose="02020603050405020304" pitchFamily="18" charset="0"/>
                        <a:ea typeface="宋体" panose="02010600030101010101" pitchFamily="2" charset="-122"/>
                      </a:endParaRPr>
                    </a:p>
                    <a:p>
                      <a:pPr marL="0" indent="0" algn="r">
                        <a:spcAft>
                          <a:spcPts val="0"/>
                        </a:spcAft>
                      </a:pPr>
                      <a:r>
                        <a:rPr lang="en-US" sz="1800" kern="100" dirty="0">
                          <a:effectLst/>
                          <a:latin typeface="Consolas" panose="020B0609020204030204" pitchFamily="49" charset="0"/>
                          <a:ea typeface="宋体" panose="02010600030101010101" pitchFamily="2" charset="-122"/>
                        </a:rPr>
                        <a:t>40:</a:t>
                      </a:r>
                      <a:endParaRPr lang="zh-CN" sz="1800" kern="100" dirty="0">
                        <a:effectLst/>
                        <a:latin typeface="Times New Roman" panose="02020603050405020304" pitchFamily="18" charset="0"/>
                        <a:ea typeface="宋体" panose="02010600030101010101" pitchFamily="2" charset="-122"/>
                      </a:endParaRPr>
                    </a:p>
                    <a:p>
                      <a:pPr marL="0" indent="0" algn="r">
                        <a:spcAft>
                          <a:spcPts val="0"/>
                        </a:spcAft>
                      </a:pPr>
                      <a:r>
                        <a:rPr lang="en-US" sz="1800" kern="100" dirty="0">
                          <a:effectLst/>
                          <a:latin typeface="Consolas" panose="020B0609020204030204" pitchFamily="49" charset="0"/>
                          <a:ea typeface="宋体" panose="02010600030101010101" pitchFamily="2" charset="-122"/>
                        </a:rPr>
                        <a:t>44:</a:t>
                      </a:r>
                      <a:endParaRPr lang="zh-CN" sz="1800" kern="100" dirty="0">
                        <a:effectLst/>
                        <a:latin typeface="Times New Roman" panose="02020603050405020304" pitchFamily="18" charset="0"/>
                        <a:ea typeface="宋体" panose="02010600030101010101" pitchFamily="2" charset="-122"/>
                      </a:endParaRPr>
                    </a:p>
                    <a:p>
                      <a:pPr marL="0" indent="0" algn="r">
                        <a:spcAft>
                          <a:spcPts val="0"/>
                        </a:spcAft>
                      </a:pPr>
                      <a:r>
                        <a:rPr lang="en-US" sz="1800" kern="100" dirty="0">
                          <a:effectLst/>
                          <a:latin typeface="Consolas" panose="020B0609020204030204" pitchFamily="49" charset="0"/>
                          <a:ea typeface="宋体" panose="02010600030101010101" pitchFamily="2" charset="-122"/>
                        </a:rPr>
                        <a:t>48:</a:t>
                      </a:r>
                      <a:endParaRPr lang="zh-CN" sz="1800" kern="100" dirty="0">
                        <a:effectLst/>
                        <a:latin typeface="Times New Roman" panose="02020603050405020304" pitchFamily="18" charset="0"/>
                        <a:ea typeface="宋体" panose="02010600030101010101" pitchFamily="2" charset="-122"/>
                      </a:endParaRPr>
                    </a:p>
                  </a:txBody>
                  <a:tcPr marL="66106" marR="66106" marT="0" marB="0">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indent="0" algn="ctr">
                        <a:spcAft>
                          <a:spcPts val="0"/>
                        </a:spcAft>
                      </a:pPr>
                      <a:r>
                        <a:rPr lang="en-US" sz="1800" kern="100" dirty="0">
                          <a:effectLst/>
                          <a:latin typeface="Consolas" panose="020B0609020204030204" pitchFamily="49" charset="0"/>
                          <a:ea typeface="宋体" panose="02010600030101010101" pitchFamily="2" charset="-122"/>
                        </a:rPr>
                        <a:t>00 45 06 93</a:t>
                      </a:r>
                      <a:endParaRPr lang="zh-CN" sz="1800" kern="100" dirty="0">
                        <a:effectLst/>
                        <a:latin typeface="Times New Roman" panose="02020603050405020304" pitchFamily="18" charset="0"/>
                        <a:ea typeface="宋体" panose="02010600030101010101" pitchFamily="2" charset="-122"/>
                      </a:endParaRPr>
                    </a:p>
                    <a:p>
                      <a:pPr marL="0" indent="0" algn="ctr">
                        <a:spcAft>
                          <a:spcPts val="0"/>
                        </a:spcAft>
                      </a:pPr>
                      <a:r>
                        <a:rPr lang="en-US" sz="1800" kern="100" dirty="0">
                          <a:effectLst/>
                          <a:latin typeface="Consolas" panose="020B0609020204030204" pitchFamily="49" charset="0"/>
                          <a:ea typeface="宋体" panose="02010600030101010101" pitchFamily="2" charset="-122"/>
                        </a:rPr>
                        <a:t>00 10 07 13</a:t>
                      </a:r>
                      <a:endParaRPr lang="zh-CN" sz="1800" kern="100" dirty="0">
                        <a:effectLst/>
                        <a:latin typeface="Times New Roman" panose="02020603050405020304" pitchFamily="18" charset="0"/>
                        <a:ea typeface="宋体" panose="02010600030101010101" pitchFamily="2" charset="-122"/>
                      </a:endParaRPr>
                    </a:p>
                    <a:p>
                      <a:pPr marL="0" indent="0" algn="ctr">
                        <a:spcAft>
                          <a:spcPts val="0"/>
                        </a:spcAft>
                      </a:pPr>
                      <a:r>
                        <a:rPr lang="en-US" sz="1800" kern="100" dirty="0">
                          <a:effectLst/>
                          <a:latin typeface="Consolas" panose="020B0609020204030204" pitchFamily="49" charset="0"/>
                          <a:ea typeface="宋体" panose="02010600030101010101" pitchFamily="2" charset="-122"/>
                        </a:rPr>
                        <a:t>00 b7 64 63</a:t>
                      </a:r>
                      <a:endParaRPr lang="zh-CN" sz="1800" kern="100" dirty="0">
                        <a:effectLst/>
                        <a:latin typeface="Times New Roman" panose="02020603050405020304" pitchFamily="18" charset="0"/>
                        <a:ea typeface="宋体" panose="02010600030101010101" pitchFamily="2" charset="-122"/>
                      </a:endParaRPr>
                    </a:p>
                    <a:p>
                      <a:pPr marL="0" indent="0" algn="ctr">
                        <a:spcAft>
                          <a:spcPts val="0"/>
                        </a:spcAft>
                      </a:pPr>
                      <a:r>
                        <a:rPr lang="en-US" sz="1800" kern="100" dirty="0">
                          <a:effectLst/>
                          <a:latin typeface="Consolas" panose="020B0609020204030204" pitchFamily="49" charset="0"/>
                          <a:ea typeface="宋体" panose="02010600030101010101" pitchFamily="2" charset="-122"/>
                        </a:rPr>
                        <a:t>00 00 80 67</a:t>
                      </a:r>
                      <a:endParaRPr lang="zh-CN" sz="1800" kern="100" dirty="0">
                        <a:effectLst/>
                        <a:latin typeface="Times New Roman" panose="02020603050405020304" pitchFamily="18" charset="0"/>
                        <a:ea typeface="宋体" panose="02010600030101010101" pitchFamily="2" charset="-122"/>
                      </a:endParaRPr>
                    </a:p>
                    <a:p>
                      <a:pPr marL="0" indent="0" algn="ctr">
                        <a:spcAft>
                          <a:spcPts val="0"/>
                        </a:spcAft>
                      </a:pPr>
                      <a:r>
                        <a:rPr lang="en-US" sz="1800" kern="100" dirty="0">
                          <a:effectLst/>
                          <a:latin typeface="Consolas" panose="020B0609020204030204" pitchFamily="49" charset="0"/>
                          <a:ea typeface="宋体" panose="02010600030101010101" pitchFamily="2" charset="-122"/>
                        </a:rPr>
                        <a:t>00 06 a8 03</a:t>
                      </a:r>
                      <a:endParaRPr lang="zh-CN" sz="1800" kern="100" dirty="0">
                        <a:effectLst/>
                        <a:latin typeface="Times New Roman" panose="02020603050405020304" pitchFamily="18" charset="0"/>
                        <a:ea typeface="宋体" panose="02010600030101010101" pitchFamily="2" charset="-122"/>
                      </a:endParaRPr>
                    </a:p>
                    <a:p>
                      <a:pPr marL="0" indent="0" algn="ctr">
                        <a:spcAft>
                          <a:spcPts val="0"/>
                        </a:spcAft>
                      </a:pPr>
                      <a:r>
                        <a:rPr lang="en-US" sz="1800" kern="100" dirty="0">
                          <a:effectLst/>
                          <a:latin typeface="Consolas" panose="020B0609020204030204" pitchFamily="49" charset="0"/>
                          <a:ea typeface="宋体" panose="02010600030101010101" pitchFamily="2" charset="-122"/>
                        </a:rPr>
                        <a:t>00 06 86 13</a:t>
                      </a:r>
                      <a:endParaRPr lang="zh-CN" sz="1800" kern="100" dirty="0">
                        <a:effectLst/>
                        <a:latin typeface="Times New Roman" panose="02020603050405020304" pitchFamily="18" charset="0"/>
                        <a:ea typeface="宋体" panose="02010600030101010101" pitchFamily="2" charset="-122"/>
                      </a:endParaRPr>
                    </a:p>
                    <a:p>
                      <a:pPr marL="0" indent="0" algn="ctr">
                        <a:spcAft>
                          <a:spcPts val="0"/>
                        </a:spcAft>
                      </a:pPr>
                      <a:r>
                        <a:rPr lang="en-US" sz="1800" kern="100" dirty="0">
                          <a:effectLst/>
                          <a:latin typeface="Consolas" panose="020B0609020204030204" pitchFamily="49" charset="0"/>
                          <a:ea typeface="宋体" panose="02010600030101010101" pitchFamily="2" charset="-122"/>
                        </a:rPr>
                        <a:t>00 07 07 93</a:t>
                      </a:r>
                      <a:endParaRPr lang="zh-CN" sz="1800" kern="100" dirty="0">
                        <a:effectLst/>
                        <a:latin typeface="Times New Roman" panose="02020603050405020304" pitchFamily="18" charset="0"/>
                        <a:ea typeface="宋体" panose="02010600030101010101" pitchFamily="2" charset="-122"/>
                      </a:endParaRPr>
                    </a:p>
                    <a:p>
                      <a:pPr marL="0" indent="0" algn="ctr">
                        <a:spcAft>
                          <a:spcPts val="0"/>
                        </a:spcAft>
                      </a:pPr>
                      <a:r>
                        <a:rPr lang="en-US" sz="1800" kern="100" dirty="0">
                          <a:effectLst/>
                          <a:latin typeface="Consolas" panose="020B0609020204030204" pitchFamily="49" charset="0"/>
                          <a:ea typeface="宋体" panose="02010600030101010101" pitchFamily="2" charset="-122"/>
                        </a:rPr>
                        <a:t>ff c6 28 83</a:t>
                      </a:r>
                      <a:endParaRPr lang="zh-CN" sz="1800" kern="100" dirty="0">
                        <a:effectLst/>
                        <a:latin typeface="Times New Roman" panose="02020603050405020304" pitchFamily="18" charset="0"/>
                        <a:ea typeface="宋体" panose="02010600030101010101" pitchFamily="2" charset="-122"/>
                      </a:endParaRPr>
                    </a:p>
                    <a:p>
                      <a:pPr marL="0" indent="0" algn="ctr">
                        <a:spcAft>
                          <a:spcPts val="0"/>
                        </a:spcAft>
                      </a:pPr>
                      <a:r>
                        <a:rPr lang="en-US" sz="1800" kern="100" dirty="0">
                          <a:effectLst/>
                          <a:latin typeface="Consolas" panose="020B0609020204030204" pitchFamily="49" charset="0"/>
                          <a:ea typeface="宋体" panose="02010600030101010101" pitchFamily="2" charset="-122"/>
                        </a:rPr>
                        <a:t>01 18 5a 63</a:t>
                      </a:r>
                      <a:endParaRPr lang="zh-CN" sz="1800" kern="100" dirty="0">
                        <a:effectLst/>
                        <a:latin typeface="Times New Roman" panose="02020603050405020304" pitchFamily="18" charset="0"/>
                        <a:ea typeface="宋体" panose="02010600030101010101" pitchFamily="2" charset="-122"/>
                      </a:endParaRPr>
                    </a:p>
                    <a:p>
                      <a:pPr marL="0" indent="0" algn="ctr">
                        <a:spcAft>
                          <a:spcPts val="0"/>
                        </a:spcAft>
                      </a:pPr>
                      <a:r>
                        <a:rPr lang="en-US" sz="1800" kern="100" dirty="0">
                          <a:effectLst/>
                          <a:latin typeface="Consolas" panose="020B0609020204030204" pitchFamily="49" charset="0"/>
                          <a:ea typeface="宋体" panose="02010600030101010101" pitchFamily="2" charset="-122"/>
                        </a:rPr>
                        <a:t>01 16 20 23</a:t>
                      </a:r>
                      <a:endParaRPr lang="zh-CN" sz="1800" kern="100" dirty="0">
                        <a:effectLst/>
                        <a:latin typeface="Times New Roman" panose="02020603050405020304" pitchFamily="18" charset="0"/>
                        <a:ea typeface="宋体" panose="02010600030101010101" pitchFamily="2" charset="-122"/>
                      </a:endParaRPr>
                    </a:p>
                    <a:p>
                      <a:pPr marL="0" indent="0" algn="ctr">
                        <a:spcAft>
                          <a:spcPts val="0"/>
                        </a:spcAft>
                      </a:pPr>
                      <a:r>
                        <a:rPr lang="en-US" sz="1800" kern="100" dirty="0">
                          <a:effectLst/>
                          <a:latin typeface="Consolas" panose="020B0609020204030204" pitchFamily="49" charset="0"/>
                          <a:ea typeface="宋体" panose="02010600030101010101" pitchFamily="2" charset="-122"/>
                        </a:rPr>
                        <a:t>ff f7 87 93</a:t>
                      </a:r>
                      <a:endParaRPr lang="zh-CN" sz="1800" kern="100" dirty="0">
                        <a:effectLst/>
                        <a:latin typeface="Times New Roman" panose="02020603050405020304" pitchFamily="18" charset="0"/>
                        <a:ea typeface="宋体" panose="02010600030101010101" pitchFamily="2" charset="-122"/>
                      </a:endParaRPr>
                    </a:p>
                    <a:p>
                      <a:pPr marL="0" indent="0" algn="ctr">
                        <a:spcAft>
                          <a:spcPts val="0"/>
                        </a:spcAft>
                      </a:pPr>
                      <a:r>
                        <a:rPr lang="en-US" sz="1800" kern="100" dirty="0">
                          <a:effectLst/>
                          <a:latin typeface="Consolas" panose="020B0609020204030204" pitchFamily="49" charset="0"/>
                          <a:ea typeface="宋体" panose="02010600030101010101" pitchFamily="2" charset="-122"/>
                        </a:rPr>
                        <a:t>ff c6 06 13</a:t>
                      </a:r>
                      <a:endParaRPr lang="zh-CN" sz="1800" kern="100" dirty="0">
                        <a:effectLst/>
                        <a:latin typeface="Times New Roman" panose="02020603050405020304" pitchFamily="18" charset="0"/>
                        <a:ea typeface="宋体" panose="02010600030101010101" pitchFamily="2" charset="-122"/>
                      </a:endParaRPr>
                    </a:p>
                    <a:p>
                      <a:pPr marL="0" indent="0" algn="ctr">
                        <a:spcAft>
                          <a:spcPts val="0"/>
                        </a:spcAft>
                      </a:pPr>
                      <a:r>
                        <a:rPr lang="en-US" sz="1800" kern="100" dirty="0" err="1">
                          <a:effectLst/>
                          <a:latin typeface="Consolas" panose="020B0609020204030204" pitchFamily="49" charset="0"/>
                          <a:ea typeface="宋体" panose="02010600030101010101" pitchFamily="2" charset="-122"/>
                        </a:rPr>
                        <a:t>fe</a:t>
                      </a:r>
                      <a:r>
                        <a:rPr lang="en-US" sz="1800" kern="100" dirty="0">
                          <a:effectLst/>
                          <a:latin typeface="Consolas" panose="020B0609020204030204" pitchFamily="49" charset="0"/>
                          <a:ea typeface="宋体" panose="02010600030101010101" pitchFamily="2" charset="-122"/>
                        </a:rPr>
                        <a:t> 07 96 e3</a:t>
                      </a:r>
                      <a:endParaRPr lang="zh-CN" sz="1800" kern="100" dirty="0">
                        <a:effectLst/>
                        <a:latin typeface="Times New Roman" panose="02020603050405020304" pitchFamily="18" charset="0"/>
                        <a:ea typeface="宋体" panose="02010600030101010101" pitchFamily="2" charset="-122"/>
                      </a:endParaRPr>
                    </a:p>
                    <a:p>
                      <a:pPr marL="0" indent="0" algn="ctr">
                        <a:spcAft>
                          <a:spcPts val="0"/>
                        </a:spcAft>
                      </a:pPr>
                      <a:r>
                        <a:rPr lang="en-US" sz="1800" kern="100" dirty="0">
                          <a:effectLst/>
                          <a:latin typeface="Consolas" panose="020B0609020204030204" pitchFamily="49" charset="0"/>
                          <a:ea typeface="宋体" panose="02010600030101010101" pitchFamily="2" charset="-122"/>
                        </a:rPr>
                        <a:t>00 27 97 93</a:t>
                      </a:r>
                      <a:endParaRPr lang="zh-CN" sz="1800" kern="100" dirty="0">
                        <a:effectLst/>
                        <a:latin typeface="Times New Roman" panose="02020603050405020304" pitchFamily="18" charset="0"/>
                        <a:ea typeface="宋体" panose="02010600030101010101" pitchFamily="2" charset="-122"/>
                      </a:endParaRPr>
                    </a:p>
                    <a:p>
                      <a:pPr marL="0" indent="0" algn="ctr">
                        <a:spcAft>
                          <a:spcPts val="0"/>
                        </a:spcAft>
                      </a:pPr>
                      <a:r>
                        <a:rPr lang="en-US" sz="1800" kern="100" dirty="0">
                          <a:effectLst/>
                          <a:latin typeface="Consolas" panose="020B0609020204030204" pitchFamily="49" charset="0"/>
                          <a:ea typeface="宋体" panose="02010600030101010101" pitchFamily="2" charset="-122"/>
                        </a:rPr>
                        <a:t>00 f5 07 b3</a:t>
                      </a:r>
                      <a:endParaRPr lang="zh-CN" sz="1800" kern="100" dirty="0">
                        <a:effectLst/>
                        <a:latin typeface="Times New Roman" panose="02020603050405020304" pitchFamily="18" charset="0"/>
                        <a:ea typeface="宋体" panose="02010600030101010101" pitchFamily="2" charset="-122"/>
                      </a:endParaRPr>
                    </a:p>
                    <a:p>
                      <a:pPr marL="0" indent="0" algn="ctr">
                        <a:spcAft>
                          <a:spcPts val="0"/>
                        </a:spcAft>
                      </a:pPr>
                      <a:r>
                        <a:rPr lang="en-US" sz="1800" kern="100" dirty="0">
                          <a:effectLst/>
                          <a:latin typeface="Consolas" panose="020B0609020204030204" pitchFamily="49" charset="0"/>
                          <a:ea typeface="宋体" panose="02010600030101010101" pitchFamily="2" charset="-122"/>
                        </a:rPr>
                        <a:t>01 07 a0 23</a:t>
                      </a:r>
                      <a:endParaRPr lang="zh-CN" sz="1800" kern="100" dirty="0">
                        <a:effectLst/>
                        <a:latin typeface="Times New Roman" panose="02020603050405020304" pitchFamily="18" charset="0"/>
                        <a:ea typeface="宋体" panose="02010600030101010101" pitchFamily="2" charset="-122"/>
                      </a:endParaRPr>
                    </a:p>
                    <a:p>
                      <a:pPr marL="0" indent="0" algn="ctr">
                        <a:spcAft>
                          <a:spcPts val="0"/>
                        </a:spcAft>
                      </a:pPr>
                      <a:r>
                        <a:rPr lang="en-US" sz="1800" kern="100" dirty="0">
                          <a:effectLst/>
                          <a:latin typeface="Consolas" panose="020B0609020204030204" pitchFamily="49" charset="0"/>
                          <a:ea typeface="宋体" panose="02010600030101010101" pitchFamily="2" charset="-122"/>
                        </a:rPr>
                        <a:t>00 17 07 13</a:t>
                      </a:r>
                      <a:endParaRPr lang="zh-CN" sz="1800" kern="100" dirty="0">
                        <a:effectLst/>
                        <a:latin typeface="Times New Roman" panose="02020603050405020304" pitchFamily="18" charset="0"/>
                        <a:ea typeface="宋体" panose="02010600030101010101" pitchFamily="2" charset="-122"/>
                      </a:endParaRPr>
                    </a:p>
                    <a:p>
                      <a:pPr marL="0" indent="0" algn="ctr">
                        <a:spcAft>
                          <a:spcPts val="0"/>
                        </a:spcAft>
                      </a:pPr>
                      <a:r>
                        <a:rPr lang="en-US" sz="1800" kern="100" dirty="0">
                          <a:effectLst/>
                          <a:latin typeface="Consolas" panose="020B0609020204030204" pitchFamily="49" charset="0"/>
                          <a:ea typeface="宋体" panose="02010600030101010101" pitchFamily="2" charset="-122"/>
                        </a:rPr>
                        <a:t>00 46 86 93</a:t>
                      </a:r>
                      <a:endParaRPr lang="zh-CN" sz="1800" kern="100" dirty="0">
                        <a:effectLst/>
                        <a:latin typeface="Times New Roman" panose="02020603050405020304" pitchFamily="18" charset="0"/>
                        <a:ea typeface="宋体" panose="02010600030101010101" pitchFamily="2" charset="-122"/>
                      </a:endParaRPr>
                    </a:p>
                    <a:p>
                      <a:pPr marL="0" indent="0" algn="ctr">
                        <a:spcAft>
                          <a:spcPts val="0"/>
                        </a:spcAft>
                      </a:pPr>
                      <a:r>
                        <a:rPr lang="en-US" sz="1800" kern="100" dirty="0">
                          <a:effectLst/>
                          <a:latin typeface="Consolas" panose="020B0609020204030204" pitchFamily="49" charset="0"/>
                          <a:ea typeface="宋体" panose="02010600030101010101" pitchFamily="2" charset="-122"/>
                        </a:rPr>
                        <a:t>fc 1f f0 6f</a:t>
                      </a:r>
                      <a:endParaRPr lang="zh-CN" sz="1800" kern="100" dirty="0">
                        <a:effectLst/>
                        <a:latin typeface="Times New Roman" panose="02020603050405020304" pitchFamily="18" charset="0"/>
                        <a:ea typeface="宋体" panose="02010600030101010101" pitchFamily="2" charset="-122"/>
                      </a:endParaRPr>
                    </a:p>
                  </a:txBody>
                  <a:tcPr marL="66106" marR="6610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indent="0" algn="l">
                        <a:spcAft>
                          <a:spcPts val="0"/>
                        </a:spcAft>
                      </a:pPr>
                      <a:r>
                        <a:rPr lang="en-US" sz="1800" kern="100" dirty="0" err="1">
                          <a:effectLst/>
                          <a:latin typeface="Consolas" panose="020B0609020204030204" pitchFamily="49" charset="0"/>
                          <a:ea typeface="宋体" panose="02010600030101010101" pitchFamily="2" charset="-122"/>
                        </a:rPr>
                        <a:t>addi</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err="1">
                          <a:effectLst/>
                          <a:latin typeface="Consolas" panose="020B0609020204030204" pitchFamily="49" charset="0"/>
                          <a:ea typeface="宋体" panose="02010600030101010101" pitchFamily="2" charset="-122"/>
                        </a:rPr>
                        <a:t>addi</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err="1">
                          <a:effectLst/>
                          <a:latin typeface="Consolas" panose="020B0609020204030204" pitchFamily="49" charset="0"/>
                          <a:ea typeface="宋体" panose="02010600030101010101" pitchFamily="2" charset="-122"/>
                        </a:rPr>
                        <a:t>bltu</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err="1">
                          <a:effectLst/>
                          <a:latin typeface="Consolas" panose="020B0609020204030204" pitchFamily="49" charset="0"/>
                          <a:ea typeface="宋体" panose="02010600030101010101" pitchFamily="2" charset="-122"/>
                        </a:rPr>
                        <a:t>jalr</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err="1">
                          <a:effectLst/>
                          <a:latin typeface="Consolas" panose="020B0609020204030204" pitchFamily="49" charset="0"/>
                          <a:ea typeface="宋体" panose="02010600030101010101" pitchFamily="2" charset="-122"/>
                        </a:rPr>
                        <a:t>lw</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err="1">
                          <a:effectLst/>
                          <a:latin typeface="Consolas" panose="020B0609020204030204" pitchFamily="49" charset="0"/>
                          <a:ea typeface="宋体" panose="02010600030101010101" pitchFamily="2" charset="-122"/>
                        </a:rPr>
                        <a:t>addi</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err="1">
                          <a:effectLst/>
                          <a:latin typeface="Consolas" panose="020B0609020204030204" pitchFamily="49" charset="0"/>
                          <a:ea typeface="宋体" panose="02010600030101010101" pitchFamily="2" charset="-122"/>
                        </a:rPr>
                        <a:t>addi</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err="1">
                          <a:effectLst/>
                          <a:latin typeface="Consolas" panose="020B0609020204030204" pitchFamily="49" charset="0"/>
                          <a:ea typeface="宋体" panose="02010600030101010101" pitchFamily="2" charset="-122"/>
                        </a:rPr>
                        <a:t>lw</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err="1">
                          <a:effectLst/>
                          <a:latin typeface="Consolas" panose="020B0609020204030204" pitchFamily="49" charset="0"/>
                          <a:ea typeface="宋体" panose="02010600030101010101" pitchFamily="2" charset="-122"/>
                        </a:rPr>
                        <a:t>bge</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err="1">
                          <a:effectLst/>
                          <a:latin typeface="Consolas" panose="020B0609020204030204" pitchFamily="49" charset="0"/>
                          <a:ea typeface="宋体" panose="02010600030101010101" pitchFamily="2" charset="-122"/>
                        </a:rPr>
                        <a:t>sw</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err="1">
                          <a:effectLst/>
                          <a:latin typeface="Consolas" panose="020B0609020204030204" pitchFamily="49" charset="0"/>
                          <a:ea typeface="宋体" panose="02010600030101010101" pitchFamily="2" charset="-122"/>
                        </a:rPr>
                        <a:t>addi</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err="1">
                          <a:solidFill>
                            <a:srgbClr val="0000FF"/>
                          </a:solidFill>
                          <a:effectLst/>
                          <a:latin typeface="Consolas" panose="020B0609020204030204" pitchFamily="49" charset="0"/>
                          <a:ea typeface="宋体" panose="02010600030101010101" pitchFamily="2" charset="-122"/>
                        </a:rPr>
                        <a:t>addi</a:t>
                      </a:r>
                      <a:endParaRPr lang="zh-CN" sz="1800" kern="100" dirty="0">
                        <a:solidFill>
                          <a:srgbClr val="0000FF"/>
                        </a:solidFill>
                        <a:effectLst/>
                        <a:latin typeface="Times New Roman" panose="02020603050405020304" pitchFamily="18" charset="0"/>
                        <a:ea typeface="宋体" panose="02010600030101010101" pitchFamily="2" charset="-122"/>
                      </a:endParaRPr>
                    </a:p>
                    <a:p>
                      <a:pPr marL="0" indent="0" algn="l">
                        <a:spcAft>
                          <a:spcPts val="0"/>
                        </a:spcAft>
                      </a:pPr>
                      <a:r>
                        <a:rPr lang="en-US" sz="1800" kern="100" dirty="0" err="1">
                          <a:effectLst/>
                          <a:latin typeface="Consolas" panose="020B0609020204030204" pitchFamily="49" charset="0"/>
                          <a:ea typeface="宋体" panose="02010600030101010101" pitchFamily="2" charset="-122"/>
                        </a:rPr>
                        <a:t>bne</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err="1">
                          <a:effectLst/>
                          <a:latin typeface="Consolas" panose="020B0609020204030204" pitchFamily="49" charset="0"/>
                          <a:ea typeface="宋体" panose="02010600030101010101" pitchFamily="2" charset="-122"/>
                        </a:rPr>
                        <a:t>slli</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add</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err="1">
                          <a:effectLst/>
                          <a:latin typeface="Consolas" panose="020B0609020204030204" pitchFamily="49" charset="0"/>
                          <a:ea typeface="宋体" panose="02010600030101010101" pitchFamily="2" charset="-122"/>
                        </a:rPr>
                        <a:t>sw</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err="1">
                          <a:effectLst/>
                          <a:latin typeface="Consolas" panose="020B0609020204030204" pitchFamily="49" charset="0"/>
                          <a:ea typeface="宋体" panose="02010600030101010101" pitchFamily="2" charset="-122"/>
                        </a:rPr>
                        <a:t>addi</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err="1">
                          <a:effectLst/>
                          <a:latin typeface="Consolas" panose="020B0609020204030204" pitchFamily="49" charset="0"/>
                          <a:ea typeface="宋体" panose="02010600030101010101" pitchFamily="2" charset="-122"/>
                        </a:rPr>
                        <a:t>addi</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err="1">
                          <a:effectLst/>
                          <a:latin typeface="Consolas" panose="020B0609020204030204" pitchFamily="49" charset="0"/>
                          <a:ea typeface="宋体" panose="02010600030101010101" pitchFamily="2" charset="-122"/>
                        </a:rPr>
                        <a:t>jal</a:t>
                      </a:r>
                      <a:endParaRPr lang="zh-CN" sz="1800" kern="100" dirty="0">
                        <a:effectLst/>
                        <a:latin typeface="Times New Roman" panose="02020603050405020304" pitchFamily="18" charset="0"/>
                        <a:ea typeface="宋体" panose="02010600030101010101" pitchFamily="2" charset="-122"/>
                      </a:endParaRPr>
                    </a:p>
                  </a:txBody>
                  <a:tcPr marL="66106" marR="66106" marT="0" marB="0">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indent="0" algn="l">
                        <a:spcAft>
                          <a:spcPts val="0"/>
                        </a:spcAft>
                      </a:pPr>
                      <a:r>
                        <a:rPr lang="en-US" sz="1800" kern="100" dirty="0">
                          <a:effectLst/>
                          <a:latin typeface="Consolas" panose="020B0609020204030204" pitchFamily="49" charset="0"/>
                          <a:ea typeface="宋体" panose="02010600030101010101" pitchFamily="2" charset="-122"/>
                        </a:rPr>
                        <a:t>a3,a0,4</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a4,x0,1</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a4,a1,10</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x0,x1,0</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a6,0(a3)</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a2,a3,0</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a5,a4,0</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a7,-4(a2)</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a6,a7,34</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a7,0(a2)</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a5,a5,-1</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solidFill>
                            <a:srgbClr val="0000FF"/>
                          </a:solidFill>
                          <a:effectLst/>
                          <a:latin typeface="Consolas" panose="020B0609020204030204" pitchFamily="49" charset="0"/>
                          <a:ea typeface="宋体" panose="02010600030101010101" pitchFamily="2" charset="-122"/>
                        </a:rPr>
                        <a:t>a2,a2,-4</a:t>
                      </a:r>
                      <a:endParaRPr lang="zh-CN" sz="1800" kern="100" dirty="0">
                        <a:solidFill>
                          <a:srgbClr val="0000FF"/>
                        </a:solidFill>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a5,x0,1c</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a5,a5,0x2</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a5,a0,a5</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a6,0(a5)</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a4,a4,1</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a3,a3,4</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x0,8</a:t>
                      </a:r>
                      <a:endParaRPr lang="zh-CN" sz="1800" kern="100" dirty="0">
                        <a:effectLst/>
                        <a:latin typeface="Times New Roman" panose="02020603050405020304" pitchFamily="18" charset="0"/>
                        <a:ea typeface="宋体" panose="02010600030101010101" pitchFamily="2" charset="-122"/>
                      </a:endParaRPr>
                    </a:p>
                  </a:txBody>
                  <a:tcPr marL="66106" marR="66106" marT="0" marB="0">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indent="0" algn="l">
                        <a:spcAft>
                          <a:spcPts val="0"/>
                        </a:spcAft>
                      </a:pPr>
                      <a:r>
                        <a:rPr lang="en-US" sz="1800" kern="100" dirty="0">
                          <a:effectLst/>
                          <a:latin typeface="Consolas" panose="020B0609020204030204" pitchFamily="49" charset="0"/>
                          <a:ea typeface="宋体" panose="02010600030101010101" pitchFamily="2" charset="-122"/>
                        </a:rPr>
                        <a:t>a3</a:t>
                      </a:r>
                      <a:r>
                        <a:rPr lang="zh-CN" sz="1800" kern="100" dirty="0">
                          <a:effectLst/>
                          <a:latin typeface="Consolas" panose="020B0609020204030204" pitchFamily="49" charset="0"/>
                          <a:ea typeface="宋体" panose="02010600030101010101" pitchFamily="2" charset="-122"/>
                        </a:rPr>
                        <a:t>指向</a:t>
                      </a:r>
                      <a:r>
                        <a:rPr lang="en-US" sz="1800" kern="100" dirty="0">
                          <a:effectLst/>
                          <a:latin typeface="Consolas" panose="020B0609020204030204" pitchFamily="49" charset="0"/>
                          <a:ea typeface="宋体" panose="02010600030101010101" pitchFamily="2" charset="-122"/>
                        </a:rPr>
                        <a:t>array[</a:t>
                      </a:r>
                      <a:r>
                        <a:rPr lang="en-US" sz="1800" kern="100" dirty="0" err="1">
                          <a:effectLst/>
                          <a:latin typeface="Consolas" panose="020B0609020204030204" pitchFamily="49" charset="0"/>
                          <a:ea typeface="宋体" panose="02010600030101010101" pitchFamily="2" charset="-122"/>
                        </a:rPr>
                        <a:t>i</a:t>
                      </a:r>
                      <a:r>
                        <a:rPr lang="en-US" sz="1800" kern="100" dirty="0">
                          <a:effectLst/>
                          <a:latin typeface="Consolas" panose="020B0609020204030204" pitchFamily="49" charset="0"/>
                          <a:ea typeface="宋体" panose="02010600030101010101" pitchFamily="2" charset="-122"/>
                        </a:rPr>
                        <a:t>]</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err="1">
                          <a:effectLst/>
                          <a:latin typeface="Consolas" panose="020B0609020204030204" pitchFamily="49" charset="0"/>
                          <a:ea typeface="宋体" panose="02010600030101010101" pitchFamily="2" charset="-122"/>
                        </a:rPr>
                        <a:t>i</a:t>
                      </a:r>
                      <a:r>
                        <a:rPr lang="en-US" sz="1800" kern="100" dirty="0">
                          <a:effectLst/>
                          <a:latin typeface="Consolas" panose="020B0609020204030204" pitchFamily="49" charset="0"/>
                          <a:ea typeface="宋体" panose="02010600030101010101" pitchFamily="2" charset="-122"/>
                        </a:rPr>
                        <a:t>=1</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zh-CN" sz="1800" b="1" kern="100" dirty="0">
                          <a:solidFill>
                            <a:srgbClr val="FF0066"/>
                          </a:solidFill>
                          <a:effectLst/>
                          <a:latin typeface="Consolas" panose="020B0609020204030204" pitchFamily="49" charset="0"/>
                          <a:ea typeface="宋体" panose="02010600030101010101" pitchFamily="2" charset="-122"/>
                        </a:rPr>
                        <a:t>外层循环开始</a:t>
                      </a:r>
                      <a:r>
                        <a:rPr lang="zh-CN" sz="1800" kern="100" dirty="0">
                          <a:effectLst/>
                          <a:latin typeface="Consolas" panose="020B0609020204030204" pitchFamily="49" charset="0"/>
                          <a:ea typeface="宋体" panose="02010600030101010101" pitchFamily="2" charset="-122"/>
                        </a:rPr>
                        <a:t>，若</a:t>
                      </a:r>
                      <a:r>
                        <a:rPr lang="en-US" sz="1800" kern="100" dirty="0" err="1">
                          <a:effectLst/>
                          <a:latin typeface="Consolas" panose="020B0609020204030204" pitchFamily="49" charset="0"/>
                          <a:ea typeface="宋体" panose="02010600030101010101" pitchFamily="2" charset="-122"/>
                        </a:rPr>
                        <a:t>i</a:t>
                      </a:r>
                      <a:r>
                        <a:rPr lang="en-US" sz="1800" kern="100" dirty="0">
                          <a:effectLst/>
                          <a:latin typeface="Consolas" panose="020B0609020204030204" pitchFamily="49" charset="0"/>
                          <a:ea typeface="宋体" panose="02010600030101010101" pitchFamily="2" charset="-122"/>
                        </a:rPr>
                        <a:t>&lt;n</a:t>
                      </a:r>
                      <a:r>
                        <a:rPr lang="zh-CN" sz="1800" kern="100" dirty="0">
                          <a:effectLst/>
                          <a:latin typeface="Consolas" panose="020B0609020204030204" pitchFamily="49" charset="0"/>
                          <a:ea typeface="宋体" panose="02010600030101010101" pitchFamily="2" charset="-122"/>
                        </a:rPr>
                        <a:t>，继续外层循环</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zh-CN" sz="1800" kern="100" dirty="0">
                          <a:effectLst/>
                          <a:latin typeface="Consolas" panose="020B0609020204030204" pitchFamily="49" charset="0"/>
                          <a:ea typeface="宋体" panose="02010600030101010101" pitchFamily="2" charset="-122"/>
                        </a:rPr>
                        <a:t>子程序返回</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zh-CN" sz="1800" kern="100" dirty="0">
                          <a:effectLst/>
                          <a:latin typeface="Consolas" panose="020B0609020204030204" pitchFamily="49" charset="0"/>
                          <a:ea typeface="宋体" panose="02010600030101010101" pitchFamily="2" charset="-122"/>
                        </a:rPr>
                        <a:t>继续外层循环，</a:t>
                      </a:r>
                      <a:r>
                        <a:rPr lang="en-US" sz="1800" kern="100" dirty="0">
                          <a:effectLst/>
                          <a:latin typeface="Consolas" panose="020B0609020204030204" pitchFamily="49" charset="0"/>
                          <a:ea typeface="宋体" panose="02010600030101010101" pitchFamily="2" charset="-122"/>
                        </a:rPr>
                        <a:t>a6</a:t>
                      </a:r>
                      <a:r>
                        <a:rPr lang="zh-CN" sz="1800" kern="100" dirty="0">
                          <a:effectLst/>
                          <a:latin typeface="Consolas" panose="020B0609020204030204" pitchFamily="49" charset="0"/>
                          <a:ea typeface="宋体" panose="02010600030101010101" pitchFamily="2" charset="-122"/>
                        </a:rPr>
                        <a:t>中为</a:t>
                      </a:r>
                      <a:r>
                        <a:rPr lang="en-US" sz="1800" kern="100" dirty="0">
                          <a:effectLst/>
                          <a:latin typeface="Consolas" panose="020B0609020204030204" pitchFamily="49" charset="0"/>
                          <a:ea typeface="宋体" panose="02010600030101010101" pitchFamily="2" charset="-122"/>
                        </a:rPr>
                        <a:t>array[</a:t>
                      </a:r>
                      <a:r>
                        <a:rPr lang="en-US" sz="1800" kern="100" dirty="0" err="1">
                          <a:effectLst/>
                          <a:latin typeface="Consolas" panose="020B0609020204030204" pitchFamily="49" charset="0"/>
                          <a:ea typeface="宋体" panose="02010600030101010101" pitchFamily="2" charset="-122"/>
                        </a:rPr>
                        <a:t>i</a:t>
                      </a:r>
                      <a:r>
                        <a:rPr lang="en-US" sz="1800" kern="100" dirty="0">
                          <a:effectLst/>
                          <a:latin typeface="Consolas" panose="020B0609020204030204" pitchFamily="49" charset="0"/>
                          <a:ea typeface="宋体" panose="02010600030101010101" pitchFamily="2" charset="-122"/>
                        </a:rPr>
                        <a:t>]</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a2</a:t>
                      </a:r>
                      <a:r>
                        <a:rPr lang="zh-CN" sz="1800" kern="100" dirty="0">
                          <a:effectLst/>
                          <a:latin typeface="Consolas" panose="020B0609020204030204" pitchFamily="49" charset="0"/>
                          <a:ea typeface="宋体" panose="02010600030101010101" pitchFamily="2" charset="-122"/>
                        </a:rPr>
                        <a:t>指向</a:t>
                      </a:r>
                      <a:r>
                        <a:rPr lang="en-US" sz="1800" kern="100" dirty="0">
                          <a:effectLst/>
                          <a:latin typeface="Consolas" panose="020B0609020204030204" pitchFamily="49" charset="0"/>
                          <a:ea typeface="宋体" panose="02010600030101010101" pitchFamily="2" charset="-122"/>
                        </a:rPr>
                        <a:t>array[j]</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j=</a:t>
                      </a:r>
                      <a:r>
                        <a:rPr lang="en-US" sz="1800" kern="100" dirty="0" err="1">
                          <a:effectLst/>
                          <a:latin typeface="Consolas" panose="020B0609020204030204" pitchFamily="49" charset="0"/>
                          <a:ea typeface="宋体" panose="02010600030101010101" pitchFamily="2" charset="-122"/>
                        </a:rPr>
                        <a:t>i</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zh-CN" sz="1800" b="1" kern="100" dirty="0">
                          <a:solidFill>
                            <a:srgbClr val="CC00FF"/>
                          </a:solidFill>
                          <a:effectLst/>
                          <a:latin typeface="Consolas" panose="020B0609020204030204" pitchFamily="49" charset="0"/>
                          <a:ea typeface="宋体" panose="02010600030101010101" pitchFamily="2" charset="-122"/>
                        </a:rPr>
                        <a:t>内层循环开始</a:t>
                      </a:r>
                      <a:r>
                        <a:rPr lang="zh-CN" sz="1800" kern="100" dirty="0">
                          <a:effectLst/>
                          <a:latin typeface="Consolas" panose="020B0609020204030204" pitchFamily="49" charset="0"/>
                          <a:ea typeface="宋体" panose="02010600030101010101" pitchFamily="2" charset="-122"/>
                        </a:rPr>
                        <a:t>，</a:t>
                      </a:r>
                      <a:r>
                        <a:rPr lang="en-US" sz="1800" kern="100" dirty="0">
                          <a:effectLst/>
                          <a:latin typeface="Consolas" panose="020B0609020204030204" pitchFamily="49" charset="0"/>
                          <a:ea typeface="宋体" panose="02010600030101010101" pitchFamily="2" charset="-122"/>
                        </a:rPr>
                        <a:t>a7=array[j-1]</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zh-CN" sz="1800" kern="100" dirty="0">
                          <a:effectLst/>
                          <a:latin typeface="Consolas" panose="020B0609020204030204" pitchFamily="49" charset="0"/>
                          <a:ea typeface="宋体" panose="02010600030101010101" pitchFamily="2" charset="-122"/>
                        </a:rPr>
                        <a:t>若</a:t>
                      </a:r>
                      <a:r>
                        <a:rPr lang="en-US" sz="1800" kern="100" dirty="0">
                          <a:effectLst/>
                          <a:latin typeface="Consolas" panose="020B0609020204030204" pitchFamily="49" charset="0"/>
                          <a:ea typeface="宋体" panose="02010600030101010101" pitchFamily="2" charset="-122"/>
                        </a:rPr>
                        <a:t>array[j-1]&lt;=array[</a:t>
                      </a:r>
                      <a:r>
                        <a:rPr lang="en-US" sz="1800" kern="100" dirty="0" err="1">
                          <a:effectLst/>
                          <a:latin typeface="Consolas" panose="020B0609020204030204" pitchFamily="49" charset="0"/>
                          <a:ea typeface="宋体" panose="02010600030101010101" pitchFamily="2" charset="-122"/>
                        </a:rPr>
                        <a:t>i</a:t>
                      </a:r>
                      <a:r>
                        <a:rPr lang="en-US" sz="1800" kern="100" dirty="0">
                          <a:effectLst/>
                          <a:latin typeface="Consolas" panose="020B0609020204030204" pitchFamily="49" charset="0"/>
                          <a:ea typeface="宋体" panose="02010600030101010101" pitchFamily="2" charset="-122"/>
                        </a:rPr>
                        <a:t>]</a:t>
                      </a:r>
                      <a:r>
                        <a:rPr lang="zh-CN" sz="1800" kern="100" dirty="0">
                          <a:effectLst/>
                          <a:latin typeface="Consolas" panose="020B0609020204030204" pitchFamily="49" charset="0"/>
                          <a:ea typeface="宋体" panose="02010600030101010101" pitchFamily="2" charset="-122"/>
                        </a:rPr>
                        <a:t>，退出内层循环</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array[j]=array[j-1]</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j--</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a2</a:t>
                      </a:r>
                      <a:r>
                        <a:rPr lang="zh-CN" sz="1800" kern="100" dirty="0">
                          <a:effectLst/>
                          <a:latin typeface="Consolas" panose="020B0609020204030204" pitchFamily="49" charset="0"/>
                          <a:ea typeface="宋体" panose="02010600030101010101" pitchFamily="2" charset="-122"/>
                        </a:rPr>
                        <a:t>指向</a:t>
                      </a:r>
                      <a:r>
                        <a:rPr lang="en-US" sz="1800" kern="100" dirty="0">
                          <a:effectLst/>
                          <a:latin typeface="Consolas" panose="020B0609020204030204" pitchFamily="49" charset="0"/>
                          <a:ea typeface="宋体" panose="02010600030101010101" pitchFamily="2" charset="-122"/>
                        </a:rPr>
                        <a:t>array[j]</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zh-CN" sz="1800" kern="100" dirty="0">
                          <a:effectLst/>
                          <a:latin typeface="Consolas" panose="020B0609020204030204" pitchFamily="49" charset="0"/>
                          <a:ea typeface="宋体" panose="02010600030101010101" pitchFamily="2" charset="-122"/>
                        </a:rPr>
                        <a:t>若</a:t>
                      </a:r>
                      <a:r>
                        <a:rPr lang="en-US" sz="1800" kern="100" dirty="0">
                          <a:effectLst/>
                          <a:latin typeface="Consolas" panose="020B0609020204030204" pitchFamily="49" charset="0"/>
                          <a:ea typeface="宋体" panose="02010600030101010101" pitchFamily="2" charset="-122"/>
                        </a:rPr>
                        <a:t>j!=0</a:t>
                      </a:r>
                      <a:r>
                        <a:rPr lang="zh-CN" sz="1800" kern="100" dirty="0">
                          <a:effectLst/>
                          <a:latin typeface="Consolas" panose="020B0609020204030204" pitchFamily="49" charset="0"/>
                          <a:ea typeface="宋体" panose="02010600030101010101" pitchFamily="2" charset="-122"/>
                        </a:rPr>
                        <a:t>，</a:t>
                      </a:r>
                      <a:r>
                        <a:rPr lang="zh-CN" sz="1800" b="1" kern="100" dirty="0">
                          <a:solidFill>
                            <a:srgbClr val="CC00FF"/>
                          </a:solidFill>
                          <a:effectLst/>
                          <a:latin typeface="Consolas" panose="020B0609020204030204" pitchFamily="49" charset="0"/>
                          <a:ea typeface="宋体" panose="02010600030101010101" pitchFamily="2" charset="-122"/>
                        </a:rPr>
                        <a:t>跳转到内层循环开始</a:t>
                      </a:r>
                      <a:endParaRPr lang="zh-CN" sz="1800" kern="100" dirty="0">
                        <a:solidFill>
                          <a:srgbClr val="CC00FF"/>
                        </a:solidFill>
                        <a:effectLst/>
                        <a:latin typeface="Times New Roman" panose="02020603050405020304" pitchFamily="18" charset="0"/>
                        <a:ea typeface="宋体" panose="02010600030101010101" pitchFamily="2" charset="-122"/>
                      </a:endParaRPr>
                    </a:p>
                    <a:p>
                      <a:pPr marL="0" indent="0" algn="l">
                        <a:spcAft>
                          <a:spcPts val="0"/>
                        </a:spcAft>
                      </a:pPr>
                      <a:r>
                        <a:rPr lang="zh-CN" sz="1800" kern="100" dirty="0">
                          <a:effectLst/>
                          <a:latin typeface="Consolas" panose="020B0609020204030204" pitchFamily="49" charset="0"/>
                          <a:ea typeface="宋体" panose="02010600030101010101" pitchFamily="2" charset="-122"/>
                        </a:rPr>
                        <a:t>退出内层循环，</a:t>
                      </a:r>
                      <a:r>
                        <a:rPr lang="en-US" sz="1800" kern="100" dirty="0">
                          <a:effectLst/>
                          <a:latin typeface="Consolas" panose="020B0609020204030204" pitchFamily="49" charset="0"/>
                          <a:ea typeface="宋体" panose="02010600030101010101" pitchFamily="2" charset="-122"/>
                        </a:rPr>
                        <a:t>a5</a:t>
                      </a:r>
                      <a:r>
                        <a:rPr lang="zh-CN" sz="1800" kern="100" dirty="0">
                          <a:effectLst/>
                          <a:latin typeface="Consolas" panose="020B0609020204030204" pitchFamily="49" charset="0"/>
                          <a:ea typeface="宋体" panose="02010600030101010101" pitchFamily="2" charset="-122"/>
                        </a:rPr>
                        <a:t>乘以</a:t>
                      </a:r>
                      <a:r>
                        <a:rPr lang="en-US" sz="1800" kern="100" dirty="0">
                          <a:effectLst/>
                          <a:latin typeface="Consolas" panose="020B0609020204030204" pitchFamily="49" charset="0"/>
                          <a:ea typeface="宋体" panose="02010600030101010101" pitchFamily="2" charset="-122"/>
                        </a:rPr>
                        <a:t>4</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a5</a:t>
                      </a:r>
                      <a:r>
                        <a:rPr lang="zh-CN" sz="1800" kern="100" dirty="0">
                          <a:effectLst/>
                          <a:latin typeface="Consolas" panose="020B0609020204030204" pitchFamily="49" charset="0"/>
                          <a:ea typeface="宋体" panose="02010600030101010101" pitchFamily="2" charset="-122"/>
                        </a:rPr>
                        <a:t>指向</a:t>
                      </a:r>
                      <a:r>
                        <a:rPr lang="en-US" sz="1800" kern="100" dirty="0">
                          <a:effectLst/>
                          <a:latin typeface="Consolas" panose="020B0609020204030204" pitchFamily="49" charset="0"/>
                          <a:ea typeface="宋体" panose="02010600030101010101" pitchFamily="2" charset="-122"/>
                        </a:rPr>
                        <a:t>array[j]</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array[j]=array[</a:t>
                      </a:r>
                      <a:r>
                        <a:rPr lang="en-US" sz="1800" kern="100" dirty="0" err="1">
                          <a:effectLst/>
                          <a:latin typeface="Consolas" panose="020B0609020204030204" pitchFamily="49" charset="0"/>
                          <a:ea typeface="宋体" panose="02010600030101010101" pitchFamily="2" charset="-122"/>
                        </a:rPr>
                        <a:t>i</a:t>
                      </a:r>
                      <a:r>
                        <a:rPr lang="en-US" sz="1800" kern="100" dirty="0">
                          <a:effectLst/>
                          <a:latin typeface="Consolas" panose="020B0609020204030204" pitchFamily="49" charset="0"/>
                          <a:ea typeface="宋体" panose="02010600030101010101" pitchFamily="2" charset="-122"/>
                        </a:rPr>
                        <a:t>]</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err="1">
                          <a:effectLst/>
                          <a:latin typeface="Consolas" panose="020B0609020204030204" pitchFamily="49" charset="0"/>
                          <a:ea typeface="宋体" panose="02010600030101010101" pitchFamily="2" charset="-122"/>
                        </a:rPr>
                        <a:t>i</a:t>
                      </a:r>
                      <a:r>
                        <a:rPr lang="en-US" sz="1800" kern="100" dirty="0">
                          <a:effectLst/>
                          <a:latin typeface="Consolas" panose="020B0609020204030204" pitchFamily="49" charset="0"/>
                          <a:ea typeface="宋体" panose="02010600030101010101" pitchFamily="2" charset="-122"/>
                        </a:rPr>
                        <a:t>++</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en-US" sz="1800" kern="100" dirty="0">
                          <a:effectLst/>
                          <a:latin typeface="Consolas" panose="020B0609020204030204" pitchFamily="49" charset="0"/>
                          <a:ea typeface="宋体" panose="02010600030101010101" pitchFamily="2" charset="-122"/>
                        </a:rPr>
                        <a:t>a3</a:t>
                      </a:r>
                      <a:r>
                        <a:rPr lang="zh-CN" sz="1800" kern="100" dirty="0">
                          <a:effectLst/>
                          <a:latin typeface="Consolas" panose="020B0609020204030204" pitchFamily="49" charset="0"/>
                          <a:ea typeface="宋体" panose="02010600030101010101" pitchFamily="2" charset="-122"/>
                        </a:rPr>
                        <a:t>指向</a:t>
                      </a:r>
                      <a:r>
                        <a:rPr lang="en-US" sz="1800" kern="100" dirty="0">
                          <a:effectLst/>
                          <a:latin typeface="Consolas" panose="020B0609020204030204" pitchFamily="49" charset="0"/>
                          <a:ea typeface="宋体" panose="02010600030101010101" pitchFamily="2" charset="-122"/>
                        </a:rPr>
                        <a:t>array[</a:t>
                      </a:r>
                      <a:r>
                        <a:rPr lang="en-US" sz="1800" kern="100" dirty="0" err="1">
                          <a:effectLst/>
                          <a:latin typeface="Consolas" panose="020B0609020204030204" pitchFamily="49" charset="0"/>
                          <a:ea typeface="宋体" panose="02010600030101010101" pitchFamily="2" charset="-122"/>
                        </a:rPr>
                        <a:t>i</a:t>
                      </a:r>
                      <a:r>
                        <a:rPr lang="en-US" sz="1800" kern="100" dirty="0">
                          <a:effectLst/>
                          <a:latin typeface="Consolas" panose="020B0609020204030204" pitchFamily="49" charset="0"/>
                          <a:ea typeface="宋体" panose="02010600030101010101" pitchFamily="2" charset="-122"/>
                        </a:rPr>
                        <a:t>]</a:t>
                      </a:r>
                      <a:endParaRPr lang="zh-CN" sz="1800" kern="100" dirty="0">
                        <a:effectLst/>
                        <a:latin typeface="Times New Roman" panose="02020603050405020304" pitchFamily="18" charset="0"/>
                        <a:ea typeface="宋体" panose="02010600030101010101" pitchFamily="2" charset="-122"/>
                      </a:endParaRPr>
                    </a:p>
                    <a:p>
                      <a:pPr marL="0" indent="0" algn="l">
                        <a:spcAft>
                          <a:spcPts val="0"/>
                        </a:spcAft>
                      </a:pPr>
                      <a:r>
                        <a:rPr lang="zh-CN" sz="1800" b="1" kern="100" dirty="0">
                          <a:solidFill>
                            <a:srgbClr val="FF0066"/>
                          </a:solidFill>
                          <a:effectLst/>
                          <a:latin typeface="Consolas" panose="020B0609020204030204" pitchFamily="49" charset="0"/>
                          <a:ea typeface="宋体" panose="02010600030101010101" pitchFamily="2" charset="-122"/>
                        </a:rPr>
                        <a:t>跳转到外层循环开始</a:t>
                      </a:r>
                      <a:endParaRPr lang="zh-CN" sz="1800" kern="100" dirty="0">
                        <a:solidFill>
                          <a:srgbClr val="FF0066"/>
                        </a:solidFill>
                        <a:effectLst/>
                        <a:latin typeface="Times New Roman" panose="02020603050405020304" pitchFamily="18" charset="0"/>
                        <a:ea typeface="宋体" panose="02010600030101010101" pitchFamily="2" charset="-122"/>
                      </a:endParaRPr>
                    </a:p>
                  </a:txBody>
                  <a:tcPr marL="66106" marR="66106" marT="0" marB="0">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8105113"/>
                  </a:ext>
                </a:extLst>
              </a:tr>
            </a:tbl>
          </a:graphicData>
        </a:graphic>
      </p:graphicFrame>
    </p:spTree>
    <p:extLst>
      <p:ext uri="{BB962C8B-B14F-4D97-AF65-F5344CB8AC3E}">
        <p14:creationId xmlns:p14="http://schemas.microsoft.com/office/powerpoint/2010/main" val="445383194"/>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8C00FA-F49F-438F-B037-8E4DDB985CC7}"/>
              </a:ext>
            </a:extLst>
          </p:cNvPr>
          <p:cNvSpPr>
            <a:spLocks noGrp="1"/>
          </p:cNvSpPr>
          <p:nvPr>
            <p:ph type="title"/>
          </p:nvPr>
        </p:nvSpPr>
        <p:spPr/>
        <p:txBody>
          <a:bodyPr/>
          <a:lstStyle/>
          <a:p>
            <a:r>
              <a:rPr lang="zh-CN" altLang="en-US" dirty="0"/>
              <a:t>四、高级语言程序的执行过程</a:t>
            </a:r>
            <a:r>
              <a:rPr lang="zh-CN" altLang="en-US" dirty="0">
                <a:solidFill>
                  <a:srgbClr val="FF3300"/>
                </a:solidFill>
              </a:rPr>
              <a:t>（</a:t>
            </a:r>
            <a:r>
              <a:rPr lang="en-US" altLang="zh-CN" dirty="0">
                <a:solidFill>
                  <a:srgbClr val="FF3300"/>
                </a:solidFill>
              </a:rPr>
              <a:t>RISC-V</a:t>
            </a:r>
            <a:r>
              <a:rPr lang="zh-CN" altLang="en-US" dirty="0">
                <a:solidFill>
                  <a:srgbClr val="FF3300"/>
                </a:solidFill>
              </a:rPr>
              <a:t>环境）</a:t>
            </a:r>
            <a:endParaRPr lang="zh-CN" altLang="en-US" dirty="0"/>
          </a:p>
        </p:txBody>
      </p:sp>
      <p:sp>
        <p:nvSpPr>
          <p:cNvPr id="3" name="内容占位符 2">
            <a:extLst>
              <a:ext uri="{FF2B5EF4-FFF2-40B4-BE49-F238E27FC236}">
                <a16:creationId xmlns:a16="http://schemas.microsoft.com/office/drawing/2014/main" id="{753B1A61-C753-44EE-8202-B2174125EA73}"/>
              </a:ext>
            </a:extLst>
          </p:cNvPr>
          <p:cNvSpPr>
            <a:spLocks noGrp="1"/>
          </p:cNvSpPr>
          <p:nvPr>
            <p:ph idx="1"/>
          </p:nvPr>
        </p:nvSpPr>
        <p:spPr>
          <a:xfrm>
            <a:off x="251520" y="765175"/>
            <a:ext cx="8784976" cy="5472113"/>
          </a:xfrm>
        </p:spPr>
        <p:txBody>
          <a:bodyPr/>
          <a:lstStyle/>
          <a:p>
            <a:r>
              <a:rPr lang="zh-CN" altLang="en-US" sz="2400" dirty="0"/>
              <a:t>编译生成的机器语言代码共</a:t>
            </a:r>
            <a:r>
              <a:rPr lang="en-US" altLang="zh-CN" sz="2400" dirty="0"/>
              <a:t>19</a:t>
            </a:r>
            <a:r>
              <a:rPr lang="zh-CN" altLang="en-US" sz="2400" dirty="0"/>
              <a:t>条</a:t>
            </a:r>
            <a:r>
              <a:rPr lang="en-US" altLang="zh-CN" sz="2400" dirty="0"/>
              <a:t>RV32I</a:t>
            </a:r>
            <a:r>
              <a:rPr lang="zh-CN" altLang="en-US" sz="2400" dirty="0"/>
              <a:t>指令，共</a:t>
            </a:r>
            <a:r>
              <a:rPr lang="en-US" altLang="zh-CN" sz="2400" dirty="0"/>
              <a:t>76</a:t>
            </a:r>
            <a:r>
              <a:rPr lang="zh-CN" altLang="en-US" sz="2400" dirty="0"/>
              <a:t>个字节。</a:t>
            </a:r>
            <a:endParaRPr lang="en-US" altLang="zh-CN" sz="2400" dirty="0"/>
          </a:p>
          <a:p>
            <a:r>
              <a:rPr lang="en-US" altLang="zh-CN" sz="2400" dirty="0"/>
              <a:t>RISC-V</a:t>
            </a:r>
            <a:r>
              <a:rPr lang="zh-CN" altLang="en-US" sz="2400" dirty="0"/>
              <a:t>所有指令均为</a:t>
            </a:r>
            <a:r>
              <a:rPr lang="en-US" altLang="zh-CN" sz="2400" dirty="0"/>
              <a:t>4</a:t>
            </a:r>
            <a:r>
              <a:rPr lang="zh-CN" altLang="en-US" sz="2400" dirty="0"/>
              <a:t>个字节（</a:t>
            </a:r>
            <a:r>
              <a:rPr lang="en-US" altLang="zh-CN" sz="2400" dirty="0"/>
              <a:t>32</a:t>
            </a:r>
            <a:r>
              <a:rPr lang="zh-CN" altLang="en-US" sz="2400" dirty="0"/>
              <a:t>位）。</a:t>
            </a:r>
            <a:endParaRPr lang="en-US" altLang="zh-CN" sz="2400" dirty="0"/>
          </a:p>
          <a:p>
            <a:r>
              <a:rPr lang="en-US" altLang="zh-CN" sz="2400" dirty="0"/>
              <a:t>RISC-V</a:t>
            </a:r>
            <a:r>
              <a:rPr lang="zh-CN" altLang="en-US" sz="2400" dirty="0"/>
              <a:t>基础指令集（</a:t>
            </a:r>
            <a:r>
              <a:rPr lang="en-US" altLang="zh-CN" sz="2400" dirty="0"/>
              <a:t>RV32I</a:t>
            </a:r>
            <a:r>
              <a:rPr lang="zh-CN" altLang="en-US" sz="2400" dirty="0"/>
              <a:t>）架构共有</a:t>
            </a:r>
            <a:r>
              <a:rPr lang="en-US" altLang="zh-CN" sz="2400" dirty="0"/>
              <a:t>32</a:t>
            </a:r>
            <a:r>
              <a:rPr lang="zh-CN" altLang="en-US" sz="2400" dirty="0"/>
              <a:t>个通用寄存器（</a:t>
            </a:r>
            <a:r>
              <a:rPr lang="en-US" altLang="zh-CN" sz="2400" dirty="0"/>
              <a:t>x86</a:t>
            </a:r>
            <a:r>
              <a:rPr lang="zh-CN" altLang="en-US" sz="2400" dirty="0"/>
              <a:t>只有</a:t>
            </a:r>
            <a:r>
              <a:rPr lang="en-US" altLang="zh-CN" sz="2400" dirty="0"/>
              <a:t>8</a:t>
            </a:r>
            <a:r>
              <a:rPr lang="zh-CN" altLang="en-US" sz="2400" dirty="0"/>
              <a:t>个），在调用子程序时，可直接通过</a:t>
            </a:r>
            <a:r>
              <a:rPr lang="zh-CN" altLang="en-US" sz="2400" dirty="0">
                <a:solidFill>
                  <a:srgbClr val="0000FF"/>
                </a:solidFill>
              </a:rPr>
              <a:t>寄存器</a:t>
            </a:r>
            <a:r>
              <a:rPr lang="zh-CN" altLang="en-US" sz="2400" dirty="0"/>
              <a:t>传递参数；子程序执行时，这些寄存器也可直接使用，无需保护现场。</a:t>
            </a:r>
            <a:r>
              <a:rPr lang="en-US" altLang="zh-CN" sz="2400" dirty="0"/>
              <a:t>—— </a:t>
            </a:r>
            <a:r>
              <a:rPr lang="zh-CN" altLang="en-US" sz="2400" dirty="0"/>
              <a:t>速度更快。</a:t>
            </a:r>
            <a:endParaRPr lang="en-US" altLang="zh-CN" sz="2400" dirty="0"/>
          </a:p>
          <a:p>
            <a:r>
              <a:rPr lang="zh-CN" altLang="en-US" sz="2400" dirty="0"/>
              <a:t>寄存器</a:t>
            </a:r>
            <a:r>
              <a:rPr lang="en-US" altLang="zh-CN" sz="2400" dirty="0"/>
              <a:t>a0</a:t>
            </a:r>
            <a:r>
              <a:rPr lang="zh-CN" altLang="en-US" sz="2400" dirty="0"/>
              <a:t>（</a:t>
            </a:r>
            <a:r>
              <a:rPr lang="en-US" altLang="zh-CN" sz="2400" dirty="0"/>
              <a:t>x10</a:t>
            </a:r>
            <a:r>
              <a:rPr lang="zh-CN" altLang="en-US" sz="2400" dirty="0"/>
              <a:t>）中为数组首地址，</a:t>
            </a:r>
            <a:br>
              <a:rPr lang="en-US" altLang="zh-CN" sz="2400" dirty="0"/>
            </a:br>
            <a:r>
              <a:rPr lang="zh-CN" altLang="en-US" sz="2400" dirty="0"/>
              <a:t>寄存器</a:t>
            </a:r>
            <a:r>
              <a:rPr lang="en-US" altLang="zh-CN" sz="2400" dirty="0"/>
              <a:t>a1</a:t>
            </a:r>
            <a:r>
              <a:rPr lang="zh-CN" altLang="en-US" sz="2400" dirty="0"/>
              <a:t>（</a:t>
            </a:r>
            <a:r>
              <a:rPr lang="en-US" altLang="zh-CN" sz="2400" dirty="0"/>
              <a:t>x11</a:t>
            </a:r>
            <a:r>
              <a:rPr lang="zh-CN" altLang="en-US" sz="2400" dirty="0"/>
              <a:t>）中为数组元素个数 </a:t>
            </a:r>
            <a:r>
              <a:rPr lang="en-US" altLang="zh-CN" sz="2400" i="1" dirty="0">
                <a:latin typeface="Consolas" panose="020B0609020204030204" pitchFamily="49" charset="0"/>
              </a:rPr>
              <a:t>n</a:t>
            </a:r>
            <a:r>
              <a:rPr lang="zh-CN" altLang="en-US" sz="2400" dirty="0"/>
              <a:t>；</a:t>
            </a:r>
            <a:br>
              <a:rPr lang="en-US" altLang="zh-CN" sz="2400" dirty="0"/>
            </a:br>
            <a:r>
              <a:rPr lang="zh-CN" altLang="en-US" sz="2400" dirty="0"/>
              <a:t>寄存器</a:t>
            </a:r>
            <a:r>
              <a:rPr lang="en-US" altLang="zh-CN" sz="2400" dirty="0"/>
              <a:t>a4</a:t>
            </a:r>
            <a:r>
              <a:rPr lang="zh-CN" altLang="en-US" sz="2400" dirty="0"/>
              <a:t>（</a:t>
            </a:r>
            <a:r>
              <a:rPr lang="en-US" altLang="zh-CN" sz="2400" dirty="0"/>
              <a:t>x14</a:t>
            </a:r>
            <a:r>
              <a:rPr lang="zh-CN" altLang="en-US" sz="2400" dirty="0"/>
              <a:t>）中为外层循环变量 </a:t>
            </a:r>
            <a:r>
              <a:rPr lang="en-US" altLang="zh-CN" sz="2400" i="1" dirty="0" err="1">
                <a:latin typeface="Consolas" panose="020B0609020204030204" pitchFamily="49" charset="0"/>
              </a:rPr>
              <a:t>i</a:t>
            </a:r>
            <a:r>
              <a:rPr lang="zh-CN" altLang="en-US" sz="2400" dirty="0"/>
              <a:t>，</a:t>
            </a:r>
            <a:br>
              <a:rPr lang="en-US" altLang="zh-CN" sz="2400" dirty="0"/>
            </a:br>
            <a:r>
              <a:rPr lang="zh-CN" altLang="en-US" sz="2400" dirty="0"/>
              <a:t>寄存器</a:t>
            </a:r>
            <a:r>
              <a:rPr lang="en-US" altLang="zh-CN" sz="2400" dirty="0"/>
              <a:t>a5</a:t>
            </a:r>
            <a:r>
              <a:rPr lang="zh-CN" altLang="en-US" sz="2400" dirty="0"/>
              <a:t>（</a:t>
            </a:r>
            <a:r>
              <a:rPr lang="en-US" altLang="zh-CN" sz="2400" dirty="0"/>
              <a:t>x15</a:t>
            </a:r>
            <a:r>
              <a:rPr lang="zh-CN" altLang="en-US" sz="2400" dirty="0"/>
              <a:t>）中为内层循环变量 </a:t>
            </a:r>
            <a:r>
              <a:rPr lang="en-US" altLang="zh-CN" sz="2400" i="1" dirty="0">
                <a:latin typeface="Consolas" panose="020B0609020204030204" pitchFamily="49" charset="0"/>
              </a:rPr>
              <a:t>j</a:t>
            </a:r>
            <a:r>
              <a:rPr lang="zh-CN" altLang="en-US" sz="2400" dirty="0"/>
              <a:t>，</a:t>
            </a:r>
            <a:br>
              <a:rPr lang="en-US" altLang="zh-CN" sz="2400" dirty="0"/>
            </a:br>
            <a:r>
              <a:rPr lang="zh-CN" altLang="en-US" sz="2400" dirty="0"/>
              <a:t>寄存器</a:t>
            </a:r>
            <a:r>
              <a:rPr lang="en-US" altLang="zh-CN" sz="2400" dirty="0"/>
              <a:t>a6</a:t>
            </a:r>
            <a:r>
              <a:rPr lang="zh-CN" altLang="en-US" sz="2400" dirty="0"/>
              <a:t>（</a:t>
            </a:r>
            <a:r>
              <a:rPr lang="en-US" altLang="zh-CN" sz="2400" dirty="0"/>
              <a:t>x16</a:t>
            </a:r>
            <a:r>
              <a:rPr lang="zh-CN" altLang="en-US" sz="2400" dirty="0"/>
              <a:t>）中为临时变量 </a:t>
            </a:r>
            <a:r>
              <a:rPr lang="en-US" altLang="zh-CN" sz="2400" i="1" dirty="0">
                <a:latin typeface="Consolas" panose="020B0609020204030204" pitchFamily="49" charset="0"/>
              </a:rPr>
              <a:t>temp</a:t>
            </a:r>
            <a:r>
              <a:rPr lang="zh-CN" altLang="en-US" sz="2400" dirty="0"/>
              <a:t>。</a:t>
            </a:r>
          </a:p>
        </p:txBody>
      </p:sp>
      <p:sp>
        <p:nvSpPr>
          <p:cNvPr id="4" name="灯片编号占位符 3">
            <a:extLst>
              <a:ext uri="{FF2B5EF4-FFF2-40B4-BE49-F238E27FC236}">
                <a16:creationId xmlns:a16="http://schemas.microsoft.com/office/drawing/2014/main" id="{FFF3980F-0F62-45C2-93C9-57FBC6217C65}"/>
              </a:ext>
            </a:extLst>
          </p:cNvPr>
          <p:cNvSpPr>
            <a:spLocks noGrp="1"/>
          </p:cNvSpPr>
          <p:nvPr>
            <p:ph type="sldNum" sz="quarter" idx="11"/>
          </p:nvPr>
        </p:nvSpPr>
        <p:spPr/>
        <p:txBody>
          <a:bodyPr/>
          <a:lstStyle/>
          <a:p>
            <a:pPr>
              <a:defRPr/>
            </a:pPr>
            <a:fld id="{8C700AD2-48D6-4694-9AFC-F2D1E50529DC}" type="slidenum">
              <a:rPr lang="zh-CN" altLang="en-US" smtClean="0"/>
              <a:pPr>
                <a:defRPr/>
              </a:pPr>
              <a:t>55</a:t>
            </a:fld>
            <a:endParaRPr lang="en-US" altLang="zh-CN"/>
          </a:p>
        </p:txBody>
      </p:sp>
    </p:spTree>
    <p:extLst>
      <p:ext uri="{BB962C8B-B14F-4D97-AF65-F5344CB8AC3E}">
        <p14:creationId xmlns:p14="http://schemas.microsoft.com/office/powerpoint/2010/main" val="3882717767"/>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8C00FA-F49F-438F-B037-8E4DDB985CC7}"/>
              </a:ext>
            </a:extLst>
          </p:cNvPr>
          <p:cNvSpPr>
            <a:spLocks noGrp="1"/>
          </p:cNvSpPr>
          <p:nvPr>
            <p:ph type="title"/>
          </p:nvPr>
        </p:nvSpPr>
        <p:spPr/>
        <p:txBody>
          <a:bodyPr/>
          <a:lstStyle/>
          <a:p>
            <a:r>
              <a:rPr lang="zh-CN" altLang="en-US" dirty="0"/>
              <a:t>四、高级语言程序的执行过程</a:t>
            </a:r>
            <a:r>
              <a:rPr lang="zh-CN" altLang="en-US" dirty="0">
                <a:solidFill>
                  <a:srgbClr val="FF3300"/>
                </a:solidFill>
              </a:rPr>
              <a:t>（</a:t>
            </a:r>
            <a:r>
              <a:rPr lang="en-US" altLang="zh-CN" dirty="0">
                <a:solidFill>
                  <a:srgbClr val="FF3300"/>
                </a:solidFill>
              </a:rPr>
              <a:t>RISC-V</a:t>
            </a:r>
            <a:r>
              <a:rPr lang="zh-CN" altLang="en-US" dirty="0">
                <a:solidFill>
                  <a:srgbClr val="FF3300"/>
                </a:solidFill>
              </a:rPr>
              <a:t>环境）</a:t>
            </a:r>
            <a:endParaRPr lang="zh-CN" altLang="en-US" dirty="0"/>
          </a:p>
        </p:txBody>
      </p:sp>
      <p:sp>
        <p:nvSpPr>
          <p:cNvPr id="3" name="内容占位符 2">
            <a:extLst>
              <a:ext uri="{FF2B5EF4-FFF2-40B4-BE49-F238E27FC236}">
                <a16:creationId xmlns:a16="http://schemas.microsoft.com/office/drawing/2014/main" id="{753B1A61-C753-44EE-8202-B2174125EA73}"/>
              </a:ext>
            </a:extLst>
          </p:cNvPr>
          <p:cNvSpPr>
            <a:spLocks noGrp="1"/>
          </p:cNvSpPr>
          <p:nvPr>
            <p:ph idx="1"/>
          </p:nvPr>
        </p:nvSpPr>
        <p:spPr>
          <a:xfrm>
            <a:off x="251520" y="1053207"/>
            <a:ext cx="8784976" cy="1727721"/>
          </a:xfrm>
        </p:spPr>
        <p:txBody>
          <a:bodyPr/>
          <a:lstStyle/>
          <a:p>
            <a:r>
              <a:rPr lang="en-US" altLang="zh-CN" sz="2400" dirty="0"/>
              <a:t>RV32I</a:t>
            </a:r>
            <a:r>
              <a:rPr lang="zh-CN" altLang="en-US" sz="2400" dirty="0"/>
              <a:t>指令集没有“寄存器值”减“立即数”的减法指令，</a:t>
            </a:r>
            <a:br>
              <a:rPr lang="en-US" altLang="zh-CN" sz="2400" dirty="0"/>
            </a:br>
            <a:r>
              <a:rPr lang="zh-CN" altLang="en-US" sz="2400" dirty="0"/>
              <a:t>但是有“寄存器值”加“立即数”的加法指令。</a:t>
            </a:r>
            <a:endParaRPr lang="en-US" altLang="zh-CN" sz="2400" dirty="0"/>
          </a:p>
          <a:p>
            <a:r>
              <a:rPr lang="zh-CN" altLang="en-US" sz="2400" dirty="0"/>
              <a:t>指令：</a:t>
            </a:r>
            <a:r>
              <a:rPr lang="en-US" altLang="zh-CN" sz="2400" b="0" dirty="0" err="1">
                <a:solidFill>
                  <a:srgbClr val="0000FF"/>
                </a:solidFill>
                <a:latin typeface="Consolas" panose="020B0609020204030204" pitchFamily="49" charset="0"/>
              </a:rPr>
              <a:t>addi</a:t>
            </a:r>
            <a:r>
              <a:rPr lang="en-US" altLang="zh-CN" sz="2400" b="0" dirty="0">
                <a:latin typeface="Consolas" panose="020B0609020204030204" pitchFamily="49" charset="0"/>
              </a:rPr>
              <a:t> </a:t>
            </a:r>
            <a:r>
              <a:rPr lang="en-US" altLang="zh-CN" sz="2400" b="0" dirty="0">
                <a:solidFill>
                  <a:srgbClr val="CC00FF"/>
                </a:solidFill>
                <a:latin typeface="Consolas" panose="020B0609020204030204" pitchFamily="49" charset="0"/>
              </a:rPr>
              <a:t>a2</a:t>
            </a:r>
            <a:r>
              <a:rPr lang="en-US" altLang="zh-CN" sz="2400" b="0" dirty="0">
                <a:latin typeface="Consolas" panose="020B0609020204030204" pitchFamily="49" charset="0"/>
              </a:rPr>
              <a:t>,</a:t>
            </a:r>
            <a:r>
              <a:rPr lang="en-US" altLang="zh-CN" sz="2400" b="0" dirty="0">
                <a:solidFill>
                  <a:srgbClr val="008000"/>
                </a:solidFill>
                <a:latin typeface="Consolas" panose="020B0609020204030204" pitchFamily="49" charset="0"/>
              </a:rPr>
              <a:t>a2</a:t>
            </a:r>
            <a:r>
              <a:rPr lang="en-US" altLang="zh-CN" sz="2400" b="0" dirty="0">
                <a:latin typeface="Consolas" panose="020B0609020204030204" pitchFamily="49" charset="0"/>
              </a:rPr>
              <a:t>,</a:t>
            </a:r>
            <a:r>
              <a:rPr lang="en-US" altLang="zh-CN" sz="2400" b="0" dirty="0">
                <a:solidFill>
                  <a:srgbClr val="FF0000"/>
                </a:solidFill>
                <a:latin typeface="Consolas" panose="020B0609020204030204" pitchFamily="49" charset="0"/>
              </a:rPr>
              <a:t>-4</a:t>
            </a:r>
            <a:br>
              <a:rPr lang="en-US" altLang="zh-CN" sz="2400" dirty="0"/>
            </a:br>
            <a:r>
              <a:rPr lang="zh-CN" altLang="en-US" sz="2400" dirty="0"/>
              <a:t>机器码：</a:t>
            </a:r>
            <a:r>
              <a:rPr lang="en-US" altLang="zh-CN" sz="2400" b="0" dirty="0">
                <a:latin typeface="Consolas" panose="020B0609020204030204" pitchFamily="49" charset="0"/>
              </a:rPr>
              <a:t>0x</a:t>
            </a:r>
            <a:r>
              <a:rPr lang="en-US" altLang="zh-CN" sz="2400" b="0" dirty="0">
                <a:solidFill>
                  <a:srgbClr val="7030A0"/>
                </a:solidFill>
                <a:latin typeface="Consolas" panose="020B0609020204030204" pitchFamily="49" charset="0"/>
              </a:rPr>
              <a:t>ffc60613</a:t>
            </a:r>
            <a:endParaRPr lang="zh-CN" altLang="en-US" sz="2400" b="0" dirty="0">
              <a:solidFill>
                <a:srgbClr val="7030A0"/>
              </a:solidFill>
              <a:latin typeface="Consolas" panose="020B0609020204030204" pitchFamily="49" charset="0"/>
            </a:endParaRPr>
          </a:p>
        </p:txBody>
      </p:sp>
      <p:sp>
        <p:nvSpPr>
          <p:cNvPr id="4" name="灯片编号占位符 3">
            <a:extLst>
              <a:ext uri="{FF2B5EF4-FFF2-40B4-BE49-F238E27FC236}">
                <a16:creationId xmlns:a16="http://schemas.microsoft.com/office/drawing/2014/main" id="{FFF3980F-0F62-45C2-93C9-57FBC6217C65}"/>
              </a:ext>
            </a:extLst>
          </p:cNvPr>
          <p:cNvSpPr>
            <a:spLocks noGrp="1"/>
          </p:cNvSpPr>
          <p:nvPr>
            <p:ph type="sldNum" sz="quarter" idx="11"/>
          </p:nvPr>
        </p:nvSpPr>
        <p:spPr/>
        <p:txBody>
          <a:bodyPr/>
          <a:lstStyle/>
          <a:p>
            <a:pPr>
              <a:defRPr/>
            </a:pPr>
            <a:fld id="{8C700AD2-48D6-4694-9AFC-F2D1E50529DC}" type="slidenum">
              <a:rPr lang="zh-CN" altLang="en-US" smtClean="0"/>
              <a:pPr>
                <a:defRPr/>
              </a:pPr>
              <a:t>56</a:t>
            </a:fld>
            <a:endParaRPr lang="en-US" altLang="zh-CN"/>
          </a:p>
        </p:txBody>
      </p:sp>
      <p:graphicFrame>
        <p:nvGraphicFramePr>
          <p:cNvPr id="5" name="表格 4">
            <a:extLst>
              <a:ext uri="{FF2B5EF4-FFF2-40B4-BE49-F238E27FC236}">
                <a16:creationId xmlns:a16="http://schemas.microsoft.com/office/drawing/2014/main" id="{0BACD130-1A91-4494-9F32-2FAE01062E2D}"/>
              </a:ext>
            </a:extLst>
          </p:cNvPr>
          <p:cNvGraphicFramePr>
            <a:graphicFrameLocks noGrp="1"/>
          </p:cNvGraphicFramePr>
          <p:nvPr>
            <p:extLst>
              <p:ext uri="{D42A27DB-BD31-4B8C-83A1-F6EECF244321}">
                <p14:modId xmlns:p14="http://schemas.microsoft.com/office/powerpoint/2010/main" val="412599171"/>
              </p:ext>
            </p:extLst>
          </p:nvPr>
        </p:nvGraphicFramePr>
        <p:xfrm>
          <a:off x="251520" y="2852936"/>
          <a:ext cx="8568952" cy="1341120"/>
        </p:xfrm>
        <a:graphic>
          <a:graphicData uri="http://schemas.openxmlformats.org/drawingml/2006/table">
            <a:tbl>
              <a:tblPr firstRow="1" firstCol="1" bandRow="1"/>
              <a:tblGrid>
                <a:gridCol w="3024336">
                  <a:extLst>
                    <a:ext uri="{9D8B030D-6E8A-4147-A177-3AD203B41FA5}">
                      <a16:colId xmlns:a16="http://schemas.microsoft.com/office/drawing/2014/main" val="3907400629"/>
                    </a:ext>
                  </a:extLst>
                </a:gridCol>
                <a:gridCol w="1440160">
                  <a:extLst>
                    <a:ext uri="{9D8B030D-6E8A-4147-A177-3AD203B41FA5}">
                      <a16:colId xmlns:a16="http://schemas.microsoft.com/office/drawing/2014/main" val="3753010437"/>
                    </a:ext>
                  </a:extLst>
                </a:gridCol>
                <a:gridCol w="936104">
                  <a:extLst>
                    <a:ext uri="{9D8B030D-6E8A-4147-A177-3AD203B41FA5}">
                      <a16:colId xmlns:a16="http://schemas.microsoft.com/office/drawing/2014/main" val="3057422857"/>
                    </a:ext>
                  </a:extLst>
                </a:gridCol>
                <a:gridCol w="1368152">
                  <a:extLst>
                    <a:ext uri="{9D8B030D-6E8A-4147-A177-3AD203B41FA5}">
                      <a16:colId xmlns:a16="http://schemas.microsoft.com/office/drawing/2014/main" val="3633526313"/>
                    </a:ext>
                  </a:extLst>
                </a:gridCol>
                <a:gridCol w="1800200">
                  <a:extLst>
                    <a:ext uri="{9D8B030D-6E8A-4147-A177-3AD203B41FA5}">
                      <a16:colId xmlns:a16="http://schemas.microsoft.com/office/drawing/2014/main" val="742990290"/>
                    </a:ext>
                  </a:extLst>
                </a:gridCol>
              </a:tblGrid>
              <a:tr h="0">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31                                    20</a:t>
                      </a:r>
                      <a:endParaRPr lang="zh-CN" sz="2000" b="1" kern="100" dirty="0">
                        <a:effectLst/>
                        <a:latin typeface="Times New Roman" panose="02020603050405020304" pitchFamily="18" charset="0"/>
                        <a:ea typeface="宋体" panose="02010600030101010101" pitchFamily="2" charset="-122"/>
                      </a:endParaRPr>
                    </a:p>
                  </a:txBody>
                  <a:tcPr marL="0" marR="0" marT="0"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19           15</a:t>
                      </a:r>
                      <a:endParaRPr lang="zh-CN" sz="2000" b="1" kern="100" dirty="0">
                        <a:effectLst/>
                        <a:latin typeface="Times New Roman" panose="02020603050405020304" pitchFamily="18" charset="0"/>
                        <a:ea typeface="宋体" panose="02010600030101010101" pitchFamily="2" charset="-122"/>
                      </a:endParaRPr>
                    </a:p>
                  </a:txBody>
                  <a:tcPr marL="0" marR="0" marT="0"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14   12</a:t>
                      </a:r>
                      <a:endParaRPr lang="zh-CN" sz="2000" b="1" kern="100" dirty="0">
                        <a:effectLst/>
                        <a:latin typeface="Times New Roman" panose="02020603050405020304" pitchFamily="18" charset="0"/>
                        <a:ea typeface="宋体" panose="02010600030101010101" pitchFamily="2" charset="-122"/>
                      </a:endParaRPr>
                    </a:p>
                  </a:txBody>
                  <a:tcPr marL="0" marR="0" marT="0"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11             7</a:t>
                      </a:r>
                      <a:endParaRPr lang="zh-CN" sz="2000" b="1" kern="100" dirty="0">
                        <a:effectLst/>
                        <a:latin typeface="Times New Roman" panose="02020603050405020304" pitchFamily="18" charset="0"/>
                        <a:ea typeface="宋体" panose="02010600030101010101" pitchFamily="2" charset="-122"/>
                      </a:endParaRPr>
                    </a:p>
                  </a:txBody>
                  <a:tcPr marL="0" marR="0" marT="0" marB="0" anchor="ctr">
                    <a:lnL>
                      <a:noFill/>
                    </a:lnL>
                    <a:lnR>
                      <a:noFill/>
                    </a:lnR>
                    <a:lnT>
                      <a:noFill/>
                    </a:lnT>
                    <a:lnB w="38100" cap="flat" cmpd="sng" algn="ctr">
                      <a:solidFill>
                        <a:schemeClr val="tx1"/>
                      </a:solidFill>
                      <a:prstDash val="solid"/>
                      <a:round/>
                      <a:headEnd type="none" w="med" len="med"/>
                      <a:tailEnd type="none" w="med" len="med"/>
                    </a:lnB>
                  </a:tcPr>
                </a:tc>
                <a:tc>
                  <a:txBody>
                    <a:bodyPr/>
                    <a:lstStyle/>
                    <a:p>
                      <a:pPr indent="0" algn="ctr">
                        <a:spcAft>
                          <a:spcPts val="0"/>
                        </a:spcAft>
                      </a:pPr>
                      <a:r>
                        <a:rPr lang="en-US" sz="2000" b="1" kern="100" dirty="0">
                          <a:effectLst/>
                          <a:latin typeface="Times New Roman" panose="02020603050405020304" pitchFamily="18" charset="0"/>
                          <a:ea typeface="宋体" panose="02010600030101010101" pitchFamily="2" charset="-122"/>
                        </a:rPr>
                        <a:t>6                    0</a:t>
                      </a:r>
                      <a:endParaRPr lang="zh-CN" sz="2000" b="1" kern="100" dirty="0">
                        <a:effectLst/>
                        <a:latin typeface="Times New Roman" panose="02020603050405020304" pitchFamily="18" charset="0"/>
                        <a:ea typeface="宋体" panose="02010600030101010101" pitchFamily="2" charset="-122"/>
                      </a:endParaRPr>
                    </a:p>
                  </a:txBody>
                  <a:tcPr marL="0" marR="0" marT="0" marB="0" anchor="ctr">
                    <a:lnL>
                      <a:noFill/>
                    </a:lnL>
                    <a:lnR>
                      <a:noFill/>
                    </a:lnR>
                    <a:lnT>
                      <a:noFill/>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7269159"/>
                  </a:ext>
                </a:extLst>
              </a:tr>
              <a:tr h="0">
                <a:tc>
                  <a:txBody>
                    <a:bodyPr/>
                    <a:lstStyle/>
                    <a:p>
                      <a:pPr indent="0" algn="ctr">
                        <a:spcAft>
                          <a:spcPts val="0"/>
                        </a:spcAft>
                      </a:pPr>
                      <a:r>
                        <a:rPr lang="en-US" sz="2000" b="1" kern="100" dirty="0">
                          <a:solidFill>
                            <a:srgbClr val="FF0000"/>
                          </a:solidFill>
                          <a:effectLst/>
                          <a:latin typeface="+mj-lt"/>
                          <a:ea typeface="宋体" panose="02010600030101010101" pitchFamily="2" charset="-122"/>
                        </a:rPr>
                        <a:t>1 1 1 1   1 1 1 1   1 1 0 0</a:t>
                      </a:r>
                      <a:endParaRPr lang="zh-CN" sz="2000" b="1" kern="100" dirty="0">
                        <a:solidFill>
                          <a:srgbClr val="FF0000"/>
                        </a:solidFill>
                        <a:effectLst/>
                        <a:latin typeface="+mj-lt"/>
                        <a:ea typeface="宋体" panose="02010600030101010101" pitchFamily="2" charset="-122"/>
                      </a:endParaRPr>
                    </a:p>
                  </a:txBody>
                  <a:tcPr marL="0" marR="0"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CC"/>
                    </a:solidFill>
                  </a:tcPr>
                </a:tc>
                <a:tc>
                  <a:txBody>
                    <a:bodyPr/>
                    <a:lstStyle/>
                    <a:p>
                      <a:pPr indent="0" algn="ctr">
                        <a:spcAft>
                          <a:spcPts val="0"/>
                        </a:spcAft>
                      </a:pPr>
                      <a:r>
                        <a:rPr lang="en-US" sz="2000" b="1" kern="100" dirty="0">
                          <a:solidFill>
                            <a:srgbClr val="008000"/>
                          </a:solidFill>
                          <a:effectLst/>
                          <a:latin typeface="+mj-lt"/>
                          <a:ea typeface="宋体" panose="02010600030101010101" pitchFamily="2" charset="-122"/>
                        </a:rPr>
                        <a:t>0 1 1 0   0</a:t>
                      </a:r>
                      <a:endParaRPr lang="zh-CN" sz="2000" b="1" kern="100" dirty="0">
                        <a:solidFill>
                          <a:srgbClr val="008000"/>
                        </a:solidFill>
                        <a:effectLst/>
                        <a:latin typeface="+mj-lt"/>
                        <a:ea typeface="宋体" panose="02010600030101010101" pitchFamily="2" charset="-122"/>
                      </a:endParaRPr>
                    </a:p>
                  </a:txBody>
                  <a:tcPr marL="0" marR="0"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CC"/>
                    </a:solidFill>
                  </a:tcPr>
                </a:tc>
                <a:tc>
                  <a:txBody>
                    <a:bodyPr/>
                    <a:lstStyle/>
                    <a:p>
                      <a:pPr indent="0" algn="ctr">
                        <a:spcAft>
                          <a:spcPts val="0"/>
                        </a:spcAft>
                      </a:pPr>
                      <a:r>
                        <a:rPr lang="en-US" sz="2000" b="1" kern="100" dirty="0">
                          <a:solidFill>
                            <a:srgbClr val="0000FF"/>
                          </a:solidFill>
                          <a:effectLst/>
                          <a:latin typeface="+mj-lt"/>
                          <a:ea typeface="宋体" panose="02010600030101010101" pitchFamily="2" charset="-122"/>
                        </a:rPr>
                        <a:t>0 0 0</a:t>
                      </a:r>
                      <a:endParaRPr lang="zh-CN" sz="2000" b="1" kern="100" dirty="0">
                        <a:solidFill>
                          <a:srgbClr val="0000FF"/>
                        </a:solidFill>
                        <a:effectLst/>
                        <a:latin typeface="+mj-lt"/>
                        <a:ea typeface="宋体" panose="02010600030101010101" pitchFamily="2" charset="-122"/>
                      </a:endParaRPr>
                    </a:p>
                  </a:txBody>
                  <a:tcPr marL="0" marR="0"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CC"/>
                    </a:solidFill>
                  </a:tcPr>
                </a:tc>
                <a:tc>
                  <a:txBody>
                    <a:bodyPr/>
                    <a:lstStyle/>
                    <a:p>
                      <a:pPr indent="0" algn="ctr">
                        <a:spcAft>
                          <a:spcPts val="0"/>
                        </a:spcAft>
                      </a:pPr>
                      <a:r>
                        <a:rPr lang="en-US" sz="2000" b="1" kern="100" dirty="0">
                          <a:solidFill>
                            <a:srgbClr val="CC00FF"/>
                          </a:solidFill>
                          <a:effectLst/>
                          <a:latin typeface="+mj-lt"/>
                          <a:ea typeface="宋体" panose="02010600030101010101" pitchFamily="2" charset="-122"/>
                        </a:rPr>
                        <a:t>0 1 1 0   0</a:t>
                      </a:r>
                      <a:endParaRPr lang="zh-CN" sz="2000" b="1" kern="100" dirty="0">
                        <a:solidFill>
                          <a:srgbClr val="CC00FF"/>
                        </a:solidFill>
                        <a:effectLst/>
                        <a:latin typeface="+mj-lt"/>
                        <a:ea typeface="宋体" panose="02010600030101010101" pitchFamily="2" charset="-122"/>
                      </a:endParaRPr>
                    </a:p>
                  </a:txBody>
                  <a:tcPr marL="0" marR="0"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CC"/>
                    </a:solidFill>
                  </a:tcPr>
                </a:tc>
                <a:tc>
                  <a:txBody>
                    <a:bodyPr/>
                    <a:lstStyle/>
                    <a:p>
                      <a:pPr indent="0" algn="ctr">
                        <a:spcAft>
                          <a:spcPts val="0"/>
                        </a:spcAft>
                      </a:pPr>
                      <a:r>
                        <a:rPr lang="en-US" sz="2000" b="1" kern="100" dirty="0">
                          <a:solidFill>
                            <a:srgbClr val="0000FF"/>
                          </a:solidFill>
                          <a:effectLst/>
                          <a:latin typeface="+mj-lt"/>
                          <a:ea typeface="宋体" panose="02010600030101010101" pitchFamily="2" charset="-122"/>
                        </a:rPr>
                        <a:t>0 0 1   0 0 1 1</a:t>
                      </a:r>
                      <a:endParaRPr lang="zh-CN" sz="2000" b="1" kern="100" dirty="0">
                        <a:solidFill>
                          <a:srgbClr val="0000FF"/>
                        </a:solidFill>
                        <a:effectLst/>
                        <a:latin typeface="+mj-lt"/>
                        <a:ea typeface="宋体" panose="02010600030101010101" pitchFamily="2" charset="-122"/>
                      </a:endParaRPr>
                    </a:p>
                  </a:txBody>
                  <a:tcPr marL="0" marR="0"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1711522944"/>
                  </a:ext>
                </a:extLst>
              </a:tr>
              <a:tr h="0">
                <a:tc>
                  <a:txBody>
                    <a:bodyPr/>
                    <a:lstStyle/>
                    <a:p>
                      <a:pPr indent="0" algn="ctr">
                        <a:spcAft>
                          <a:spcPts val="0"/>
                        </a:spcAft>
                      </a:pPr>
                      <a:r>
                        <a:rPr lang="zh-CN" sz="2400" b="1" kern="100" dirty="0">
                          <a:effectLst/>
                          <a:latin typeface="Times New Roman" panose="02020603050405020304" pitchFamily="18" charset="0"/>
                          <a:ea typeface="宋体" panose="02010600030101010101" pitchFamily="2" charset="-122"/>
                        </a:rPr>
                        <a:t>源</a:t>
                      </a:r>
                      <a:r>
                        <a:rPr lang="en-US" sz="2400" b="1" kern="100" dirty="0">
                          <a:effectLst/>
                          <a:latin typeface="Times New Roman" panose="02020603050405020304" pitchFamily="18" charset="0"/>
                          <a:ea typeface="宋体" panose="02010600030101010101" pitchFamily="2" charset="-122"/>
                        </a:rPr>
                        <a:t>2: </a:t>
                      </a:r>
                    </a:p>
                    <a:p>
                      <a:pPr indent="0" algn="ctr">
                        <a:spcAft>
                          <a:spcPts val="0"/>
                        </a:spcAft>
                      </a:pPr>
                      <a:r>
                        <a:rPr lang="zh-CN" sz="2400" b="1" kern="100" dirty="0">
                          <a:effectLst/>
                          <a:latin typeface="Times New Roman" panose="02020603050405020304" pitchFamily="18" charset="0"/>
                          <a:ea typeface="宋体" panose="02010600030101010101" pitchFamily="2" charset="-122"/>
                        </a:rPr>
                        <a:t>立即数</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tcPr>
                </a:tc>
                <a:tc>
                  <a:txBody>
                    <a:bodyPr/>
                    <a:lstStyle/>
                    <a:p>
                      <a:pPr indent="0" algn="ctr">
                        <a:spcAft>
                          <a:spcPts val="0"/>
                        </a:spcAft>
                      </a:pPr>
                      <a:r>
                        <a:rPr lang="zh-CN" sz="2400" b="1" kern="100" dirty="0">
                          <a:effectLst/>
                          <a:latin typeface="Times New Roman" panose="02020603050405020304" pitchFamily="18" charset="0"/>
                          <a:ea typeface="宋体" panose="02010600030101010101" pitchFamily="2" charset="-122"/>
                        </a:rPr>
                        <a:t>源</a:t>
                      </a:r>
                      <a:r>
                        <a:rPr lang="en-US" sz="2400" b="1" kern="100" dirty="0">
                          <a:effectLst/>
                          <a:latin typeface="Times New Roman" panose="02020603050405020304" pitchFamily="18" charset="0"/>
                          <a:ea typeface="宋体" panose="02010600030101010101" pitchFamily="2" charset="-122"/>
                        </a:rPr>
                        <a:t>1: </a:t>
                      </a:r>
                    </a:p>
                    <a:p>
                      <a:pPr indent="0" algn="ctr">
                        <a:spcAft>
                          <a:spcPts val="0"/>
                        </a:spcAft>
                      </a:pPr>
                      <a:r>
                        <a:rPr lang="zh-CN" sz="2400" b="1" kern="100" dirty="0">
                          <a:effectLst/>
                          <a:latin typeface="Times New Roman" panose="02020603050405020304" pitchFamily="18" charset="0"/>
                          <a:ea typeface="宋体" panose="02010600030101010101" pitchFamily="2" charset="-122"/>
                        </a:rPr>
                        <a:t>寄存器</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tcPr>
                </a:tc>
                <a:tc>
                  <a:txBody>
                    <a:bodyPr/>
                    <a:lstStyle/>
                    <a:p>
                      <a:pPr indent="0" algn="ctr">
                        <a:spcAft>
                          <a:spcPts val="0"/>
                        </a:spcAft>
                      </a:pPr>
                      <a:r>
                        <a:rPr lang="zh-CN" sz="2400" b="1" kern="100" dirty="0">
                          <a:effectLst/>
                          <a:latin typeface="Times New Roman" panose="02020603050405020304" pitchFamily="18" charset="0"/>
                          <a:ea typeface="宋体" panose="02010600030101010101" pitchFamily="2" charset="-122"/>
                        </a:rPr>
                        <a:t>功能码</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tcPr>
                </a:tc>
                <a:tc>
                  <a:txBody>
                    <a:bodyPr/>
                    <a:lstStyle/>
                    <a:p>
                      <a:pPr indent="0" algn="ctr">
                        <a:spcAft>
                          <a:spcPts val="0"/>
                        </a:spcAft>
                      </a:pPr>
                      <a:r>
                        <a:rPr lang="zh-CN" sz="2400" b="1" kern="100" dirty="0">
                          <a:effectLst/>
                          <a:latin typeface="Times New Roman" panose="02020603050405020304" pitchFamily="18" charset="0"/>
                          <a:ea typeface="宋体" panose="02010600030101010101" pitchFamily="2" charset="-122"/>
                        </a:rPr>
                        <a:t>目的</a:t>
                      </a:r>
                      <a:r>
                        <a:rPr lang="en-US" sz="2400" b="1" kern="100" dirty="0">
                          <a:effectLst/>
                          <a:latin typeface="Times New Roman" panose="02020603050405020304" pitchFamily="18" charset="0"/>
                          <a:ea typeface="宋体" panose="02010600030101010101" pitchFamily="2" charset="-122"/>
                        </a:rPr>
                        <a:t>: </a:t>
                      </a:r>
                    </a:p>
                    <a:p>
                      <a:pPr indent="0" algn="ctr">
                        <a:spcAft>
                          <a:spcPts val="0"/>
                        </a:spcAft>
                      </a:pPr>
                      <a:r>
                        <a:rPr lang="zh-CN" sz="2400" b="1" kern="100" dirty="0">
                          <a:effectLst/>
                          <a:latin typeface="Times New Roman" panose="02020603050405020304" pitchFamily="18" charset="0"/>
                          <a:ea typeface="宋体" panose="02010600030101010101" pitchFamily="2" charset="-122"/>
                        </a:rPr>
                        <a:t>寄存器</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tcPr>
                </a:tc>
                <a:tc>
                  <a:txBody>
                    <a:bodyPr/>
                    <a:lstStyle/>
                    <a:p>
                      <a:pPr indent="0" algn="ctr">
                        <a:spcAft>
                          <a:spcPts val="0"/>
                        </a:spcAft>
                      </a:pPr>
                      <a:r>
                        <a:rPr lang="zh-CN" sz="2400" b="1" kern="100" dirty="0">
                          <a:effectLst/>
                          <a:latin typeface="Times New Roman" panose="02020603050405020304" pitchFamily="18" charset="0"/>
                          <a:ea typeface="宋体" panose="02010600030101010101" pitchFamily="2" charset="-122"/>
                        </a:rPr>
                        <a:t>操作码</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1149323784"/>
                  </a:ext>
                </a:extLst>
              </a:tr>
            </a:tbl>
          </a:graphicData>
        </a:graphic>
      </p:graphicFrame>
    </p:spTree>
    <p:extLst>
      <p:ext uri="{BB962C8B-B14F-4D97-AF65-F5344CB8AC3E}">
        <p14:creationId xmlns:p14="http://schemas.microsoft.com/office/powerpoint/2010/main" val="3620428356"/>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5138" name="Rectangle 2"/>
          <p:cNvSpPr>
            <a:spLocks noGrp="1" noChangeArrowheads="1"/>
          </p:cNvSpPr>
          <p:nvPr>
            <p:ph type="subTitle" idx="1"/>
          </p:nvPr>
        </p:nvSpPr>
        <p:spPr>
          <a:xfrm>
            <a:off x="2484438" y="1700213"/>
            <a:ext cx="6515100" cy="2592387"/>
          </a:xfrm>
          <a:noFill/>
        </p:spPr>
        <p:txBody>
          <a:bodyPr anchor="ctr"/>
          <a:lstStyle/>
          <a:p>
            <a:pPr eaLnBrk="1" hangingPunct="1">
              <a:spcBef>
                <a:spcPct val="10000"/>
              </a:spcBef>
              <a:buClrTx/>
              <a:buFont typeface="Arial" charset="0"/>
              <a:buNone/>
            </a:pPr>
            <a:r>
              <a:rPr lang="zh-CN" altLang="en-US" sz="4400" b="0" dirty="0">
                <a:solidFill>
                  <a:srgbClr val="FFFFFF"/>
                </a:solidFill>
                <a:latin typeface="Arial" charset="0"/>
                <a:ea typeface="黑体" pitchFamily="2" charset="-122"/>
              </a:rPr>
              <a:t>计算机</a:t>
            </a:r>
            <a:r>
              <a:rPr lang="zh-CN" altLang="en-US" sz="4400" b="0" dirty="0">
                <a:solidFill>
                  <a:srgbClr val="FFCC00"/>
                </a:solidFill>
                <a:latin typeface="Arial" charset="0"/>
                <a:ea typeface="黑体" pitchFamily="2" charset="-122"/>
              </a:rPr>
              <a:t>组成</a:t>
            </a:r>
            <a:r>
              <a:rPr lang="zh-CN" altLang="en-US" sz="4400" b="0" dirty="0">
                <a:solidFill>
                  <a:srgbClr val="FFFFFF"/>
                </a:solidFill>
                <a:latin typeface="Arial" charset="0"/>
                <a:ea typeface="黑体" pitchFamily="2" charset="-122"/>
              </a:rPr>
              <a:t>与</a:t>
            </a:r>
            <a:r>
              <a:rPr lang="zh-CN" altLang="en-US" sz="4400" b="0" dirty="0">
                <a:solidFill>
                  <a:srgbClr val="FFCC00"/>
                </a:solidFill>
                <a:latin typeface="Arial" charset="0"/>
                <a:ea typeface="黑体" pitchFamily="2" charset="-122"/>
              </a:rPr>
              <a:t>系统结构</a:t>
            </a:r>
            <a:endParaRPr lang="zh-CN" altLang="en-US" sz="4400" b="0" dirty="0">
              <a:solidFill>
                <a:srgbClr val="FFFFFF"/>
              </a:solidFill>
              <a:latin typeface="Arial" charset="0"/>
              <a:ea typeface="黑体" pitchFamily="2" charset="-122"/>
            </a:endParaRPr>
          </a:p>
          <a:p>
            <a:pPr eaLnBrk="1" hangingPunct="1">
              <a:spcBef>
                <a:spcPct val="10000"/>
              </a:spcBef>
              <a:buClrTx/>
            </a:pPr>
            <a:r>
              <a:rPr lang="zh-CN" altLang="en-US" sz="4400" b="0" dirty="0">
                <a:solidFill>
                  <a:srgbClr val="FFFFFF"/>
                </a:solidFill>
                <a:latin typeface="Arial" charset="0"/>
                <a:ea typeface="黑体" pitchFamily="2" charset="-122"/>
              </a:rPr>
              <a:t>第</a:t>
            </a:r>
            <a:r>
              <a:rPr lang="en-US" altLang="zh-CN" sz="8000" b="0" dirty="0">
                <a:solidFill>
                  <a:srgbClr val="FFFFFF"/>
                </a:solidFill>
                <a:latin typeface="Arial" charset="0"/>
                <a:ea typeface="黑体" pitchFamily="2" charset="-122"/>
              </a:rPr>
              <a:t>1</a:t>
            </a:r>
            <a:r>
              <a:rPr lang="zh-CN" altLang="en-US" sz="4400" b="0" dirty="0">
                <a:solidFill>
                  <a:srgbClr val="FFFFFF"/>
                </a:solidFill>
                <a:latin typeface="Arial" charset="0"/>
                <a:ea typeface="黑体" pitchFamily="2" charset="-122"/>
              </a:rPr>
              <a:t>章  绪论</a:t>
            </a:r>
          </a:p>
        </p:txBody>
      </p:sp>
      <p:sp>
        <p:nvSpPr>
          <p:cNvPr id="1115139" name="Rectangle 3"/>
          <p:cNvSpPr>
            <a:spLocks noChangeArrowheads="1"/>
          </p:cNvSpPr>
          <p:nvPr/>
        </p:nvSpPr>
        <p:spPr bwMode="auto">
          <a:xfrm>
            <a:off x="1979613" y="4579938"/>
            <a:ext cx="6985000" cy="649287"/>
          </a:xfrm>
          <a:prstGeom prst="rect">
            <a:avLst/>
          </a:prstGeom>
          <a:noFill/>
          <a:ln w="9525">
            <a:noFill/>
            <a:miter lim="800000"/>
            <a:headEnd/>
            <a:tailEnd/>
          </a:ln>
        </p:spPr>
        <p:txBody>
          <a:bodyPr/>
          <a:lstStyle/>
          <a:p>
            <a:pPr algn="r">
              <a:spcBef>
                <a:spcPct val="20000"/>
              </a:spcBef>
              <a:buClr>
                <a:schemeClr val="bg2"/>
              </a:buClr>
              <a:buSzPct val="75000"/>
              <a:buFont typeface="Wingdings" pitchFamily="2" charset="2"/>
              <a:buNone/>
            </a:pPr>
            <a:r>
              <a:rPr lang="en-US" altLang="zh-CN" sz="3800" b="0" dirty="0">
                <a:ea typeface="楷体" panose="02010609060101010101" pitchFamily="49" charset="-122"/>
              </a:rPr>
              <a:t>1.3  </a:t>
            </a:r>
            <a:r>
              <a:rPr lang="zh-CN" altLang="en-US" sz="3800" b="0" dirty="0">
                <a:ea typeface="楷体" panose="02010609060101010101" pitchFamily="49" charset="-122"/>
              </a:rPr>
              <a:t>计算机的层次概念</a:t>
            </a:r>
          </a:p>
        </p:txBody>
      </p:sp>
      <p:sp>
        <p:nvSpPr>
          <p:cNvPr id="2" name="动作按钮: 前进或下一项 1">
            <a:hlinkClick r:id="rId2" action="ppaction://hlinksldjump" highlightClick="1"/>
            <a:extLst>
              <a:ext uri="{FF2B5EF4-FFF2-40B4-BE49-F238E27FC236}">
                <a16:creationId xmlns:a16="http://schemas.microsoft.com/office/drawing/2014/main" id="{0FD83769-1437-46ED-9145-FDDB42491133}"/>
              </a:ext>
            </a:extLst>
          </p:cNvPr>
          <p:cNvSpPr/>
          <p:nvPr/>
        </p:nvSpPr>
        <p:spPr bwMode="auto">
          <a:xfrm>
            <a:off x="7740352" y="5733256"/>
            <a:ext cx="1080120" cy="649287"/>
          </a:xfrm>
          <a:prstGeom prst="actionButtonForwardNext">
            <a:avLst/>
          </a:prstGeom>
          <a:solidFill>
            <a:srgbClr val="FFCCFF"/>
          </a:solidFill>
          <a:ln>
            <a:solidFill>
              <a:srgbClr val="D60093"/>
            </a:solidFill>
            <a:headEnd type="none" w="med" len="med"/>
            <a:tailEnd type="triangle" w="med" len="lg"/>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ntr" presetSubtype="0" accel="100000" fill="hold" nodeType="afterEffect">
                                  <p:stCondLst>
                                    <p:cond delay="0"/>
                                  </p:stCondLst>
                                  <p:childTnLst>
                                    <p:set>
                                      <p:cBhvr>
                                        <p:cTn id="6" dur="1" fill="hold">
                                          <p:stCondLst>
                                            <p:cond delay="0"/>
                                          </p:stCondLst>
                                        </p:cTn>
                                        <p:tgtEl>
                                          <p:spTgt spid="1115138">
                                            <p:txEl>
                                              <p:pRg st="0" end="0"/>
                                            </p:txEl>
                                          </p:spTgt>
                                        </p:tgtEl>
                                        <p:attrNameLst>
                                          <p:attrName>style.visibility</p:attrName>
                                        </p:attrNameLst>
                                      </p:cBhvr>
                                      <p:to>
                                        <p:strVal val="visible"/>
                                      </p:to>
                                    </p:set>
                                    <p:anim calcmode="lin" valueType="num">
                                      <p:cBhvr>
                                        <p:cTn id="7" dur="500" fill="hold"/>
                                        <p:tgtEl>
                                          <p:spTgt spid="1115138">
                                            <p:txEl>
                                              <p:pRg st="0" end="0"/>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1115138">
                                            <p:txEl>
                                              <p:pRg st="0" end="0"/>
                                            </p:txEl>
                                          </p:spTgt>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1115138">
                                            <p:txEl>
                                              <p:pRg st="0" end="0"/>
                                            </p:txEl>
                                          </p:spTgt>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1115138">
                                            <p:txEl>
                                              <p:pRg st="0" end="0"/>
                                            </p:txEl>
                                          </p:spTgt>
                                        </p:tgtEl>
                                        <p:attrNameLst>
                                          <p:attrName>ppt_y</p:attrName>
                                        </p:attrNameLst>
                                      </p:cBhvr>
                                      <p:tavLst>
                                        <p:tav tm="0">
                                          <p:val>
                                            <p:strVal val="#ppt_y"/>
                                          </p:val>
                                        </p:tav>
                                        <p:tav tm="100000">
                                          <p:val>
                                            <p:strVal val="#ppt_y"/>
                                          </p:val>
                                        </p:tav>
                                      </p:tavLst>
                                    </p:anim>
                                  </p:childTnLst>
                                </p:cTn>
                              </p:par>
                            </p:childTnLst>
                          </p:cTn>
                        </p:par>
                        <p:par>
                          <p:cTn id="11" fill="hold">
                            <p:stCondLst>
                              <p:cond delay="500"/>
                            </p:stCondLst>
                            <p:childTnLst>
                              <p:par>
                                <p:cTn id="12" presetID="2" presetClass="entr" presetSubtype="2" fill="hold" nodeType="afterEffect">
                                  <p:stCondLst>
                                    <p:cond delay="0"/>
                                  </p:stCondLst>
                                  <p:childTnLst>
                                    <p:set>
                                      <p:cBhvr>
                                        <p:cTn id="13" dur="1" fill="hold">
                                          <p:stCondLst>
                                            <p:cond delay="0"/>
                                          </p:stCondLst>
                                        </p:cTn>
                                        <p:tgtEl>
                                          <p:spTgt spid="1115138">
                                            <p:txEl>
                                              <p:pRg st="1" end="1"/>
                                            </p:txEl>
                                          </p:spTgt>
                                        </p:tgtEl>
                                        <p:attrNameLst>
                                          <p:attrName>style.visibility</p:attrName>
                                        </p:attrNameLst>
                                      </p:cBhvr>
                                      <p:to>
                                        <p:strVal val="visible"/>
                                      </p:to>
                                    </p:set>
                                    <p:anim calcmode="lin" valueType="num">
                                      <p:cBhvr additive="base">
                                        <p:cTn id="14" dur="500" fill="hold"/>
                                        <p:tgtEl>
                                          <p:spTgt spid="1115138">
                                            <p:txEl>
                                              <p:pRg st="1" end="1"/>
                                            </p:txEl>
                                          </p:spTgt>
                                        </p:tgtEl>
                                        <p:attrNameLst>
                                          <p:attrName>ppt_x</p:attrName>
                                        </p:attrNameLst>
                                      </p:cBhvr>
                                      <p:tavLst>
                                        <p:tav tm="0">
                                          <p:val>
                                            <p:strVal val="1+#ppt_w/2"/>
                                          </p:val>
                                        </p:tav>
                                        <p:tav tm="100000">
                                          <p:val>
                                            <p:strVal val="#ppt_x"/>
                                          </p:val>
                                        </p:tav>
                                      </p:tavLst>
                                    </p:anim>
                                    <p:anim calcmode="lin" valueType="num">
                                      <p:cBhvr additive="base">
                                        <p:cTn id="15" dur="500" fill="hold"/>
                                        <p:tgtEl>
                                          <p:spTgt spid="1115138">
                                            <p:txEl>
                                              <p:pRg st="1" end="1"/>
                                            </p:txEl>
                                          </p:spTgt>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2" presetClass="entr" presetSubtype="4" fill="hold" nodeType="afterEffect">
                                  <p:stCondLst>
                                    <p:cond delay="0"/>
                                  </p:stCondLst>
                                  <p:childTnLst>
                                    <p:set>
                                      <p:cBhvr>
                                        <p:cTn id="18" dur="1" fill="hold">
                                          <p:stCondLst>
                                            <p:cond delay="0"/>
                                          </p:stCondLst>
                                        </p:cTn>
                                        <p:tgtEl>
                                          <p:spTgt spid="1115139">
                                            <p:txEl>
                                              <p:pRg st="0" end="0"/>
                                            </p:txEl>
                                          </p:spTgt>
                                        </p:tgtEl>
                                        <p:attrNameLst>
                                          <p:attrName>style.visibility</p:attrName>
                                        </p:attrNameLst>
                                      </p:cBhvr>
                                      <p:to>
                                        <p:strVal val="visible"/>
                                      </p:to>
                                    </p:set>
                                    <p:anim calcmode="lin" valueType="num">
                                      <p:cBhvr additive="base">
                                        <p:cTn id="19" dur="500" fill="hold"/>
                                        <p:tgtEl>
                                          <p:spTgt spid="1115139">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1513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灯片编号占位符 4"/>
          <p:cNvSpPr>
            <a:spLocks noGrp="1"/>
          </p:cNvSpPr>
          <p:nvPr>
            <p:ph type="sldNum" sz="quarter" idx="11"/>
          </p:nvPr>
        </p:nvSpPr>
        <p:spPr>
          <a:noFill/>
        </p:spPr>
        <p:txBody>
          <a:bodyPr/>
          <a:lstStyle/>
          <a:p>
            <a:fld id="{41534D69-FBFE-47F0-BB10-C48DECE9B9D8}" type="slidenum">
              <a:rPr lang="zh-CN" altLang="en-US"/>
              <a:pPr/>
              <a:t>58</a:t>
            </a:fld>
            <a:endParaRPr lang="en-US" altLang="zh-CN"/>
          </a:p>
        </p:txBody>
      </p:sp>
      <p:sp>
        <p:nvSpPr>
          <p:cNvPr id="5124" name="Rectangle 2"/>
          <p:cNvSpPr>
            <a:spLocks noGrp="1" noChangeArrowheads="1"/>
          </p:cNvSpPr>
          <p:nvPr>
            <p:ph type="title"/>
          </p:nvPr>
        </p:nvSpPr>
        <p:spPr/>
        <p:txBody>
          <a:bodyPr/>
          <a:lstStyle/>
          <a:p>
            <a:pPr eaLnBrk="1" hangingPunct="1"/>
            <a:r>
              <a:rPr lang="zh-CN" altLang="en-US" dirty="0"/>
              <a:t>一、计算机系统的层次结构</a:t>
            </a:r>
          </a:p>
        </p:txBody>
      </p:sp>
      <p:sp>
        <p:nvSpPr>
          <p:cNvPr id="5125" name="Rectangle 3"/>
          <p:cNvSpPr>
            <a:spLocks noGrp="1" noChangeArrowheads="1"/>
          </p:cNvSpPr>
          <p:nvPr>
            <p:ph type="body" idx="1"/>
          </p:nvPr>
        </p:nvSpPr>
        <p:spPr/>
        <p:txBody>
          <a:bodyPr/>
          <a:lstStyle/>
          <a:p>
            <a:pPr eaLnBrk="1" hangingPunct="1"/>
            <a:endParaRPr lang="zh-CN" altLang="en-US"/>
          </a:p>
        </p:txBody>
      </p:sp>
      <p:graphicFrame>
        <p:nvGraphicFramePr>
          <p:cNvPr id="5122" name="Object 5"/>
          <p:cNvGraphicFramePr>
            <a:graphicFrameLocks noChangeAspect="1"/>
          </p:cNvGraphicFramePr>
          <p:nvPr/>
        </p:nvGraphicFramePr>
        <p:xfrm>
          <a:off x="3419475" y="476250"/>
          <a:ext cx="4730750" cy="6048375"/>
        </p:xfrm>
        <a:graphic>
          <a:graphicData uri="http://schemas.openxmlformats.org/presentationml/2006/ole">
            <mc:AlternateContent xmlns:mc="http://schemas.openxmlformats.org/markup-compatibility/2006">
              <mc:Choice xmlns:v="urn:schemas-microsoft-com:vml" Requires="v">
                <p:oleObj spid="_x0000_s5215" name="Visio" r:id="rId3" imgW="2116836" imgH="2705405" progId="Visio.Drawing.11">
                  <p:embed/>
                </p:oleObj>
              </mc:Choice>
              <mc:Fallback>
                <p:oleObj name="Visio" r:id="rId3" imgW="2116836" imgH="2705405" progId="Visio.Drawing.11">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475" y="476250"/>
                        <a:ext cx="4730750" cy="604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4"/>
          <p:cNvSpPr>
            <a:spLocks noGrp="1"/>
          </p:cNvSpPr>
          <p:nvPr>
            <p:ph type="sldNum" sz="quarter" idx="11"/>
          </p:nvPr>
        </p:nvSpPr>
        <p:spPr>
          <a:noFill/>
        </p:spPr>
        <p:txBody>
          <a:bodyPr/>
          <a:lstStyle/>
          <a:p>
            <a:fld id="{4D511980-D0A6-4BD0-8BEE-36BE570B1D03}" type="slidenum">
              <a:rPr lang="zh-CN" altLang="en-US"/>
              <a:pPr/>
              <a:t>59</a:t>
            </a:fld>
            <a:endParaRPr lang="en-US" altLang="zh-CN"/>
          </a:p>
        </p:txBody>
      </p:sp>
      <p:sp>
        <p:nvSpPr>
          <p:cNvPr id="39939" name="Rectangle 2"/>
          <p:cNvSpPr>
            <a:spLocks noGrp="1" noChangeArrowheads="1"/>
          </p:cNvSpPr>
          <p:nvPr>
            <p:ph type="title"/>
          </p:nvPr>
        </p:nvSpPr>
        <p:spPr/>
        <p:txBody>
          <a:bodyPr/>
          <a:lstStyle/>
          <a:p>
            <a:pPr eaLnBrk="1" hangingPunct="1"/>
            <a:r>
              <a:rPr lang="zh-CN" altLang="en-US" dirty="0"/>
              <a:t>一、计算机系统的层次结构</a:t>
            </a:r>
          </a:p>
        </p:txBody>
      </p:sp>
      <p:sp>
        <p:nvSpPr>
          <p:cNvPr id="39940" name="Rectangle 5"/>
          <p:cNvSpPr>
            <a:spLocks noChangeArrowheads="1"/>
          </p:cNvSpPr>
          <p:nvPr/>
        </p:nvSpPr>
        <p:spPr bwMode="auto">
          <a:xfrm>
            <a:off x="179388" y="1287463"/>
            <a:ext cx="2227262" cy="412750"/>
          </a:xfrm>
          <a:prstGeom prst="rect">
            <a:avLst/>
          </a:prstGeom>
          <a:noFill/>
          <a:ln w="9525">
            <a:noFill/>
            <a:miter lim="800000"/>
            <a:headEnd/>
            <a:tailEnd/>
          </a:ln>
        </p:spPr>
        <p:txBody>
          <a:bodyPr lIns="0" tIns="0" rIns="0" bIns="0"/>
          <a:lstStyle/>
          <a:p>
            <a:pPr algn="just"/>
            <a:r>
              <a:rPr lang="zh-CN" altLang="en-US" sz="2000">
                <a:solidFill>
                  <a:srgbClr val="CC00CC"/>
                </a:solidFill>
              </a:rPr>
              <a:t>第</a:t>
            </a:r>
            <a:r>
              <a:rPr lang="en-US" altLang="zh-CN" sz="2000">
                <a:solidFill>
                  <a:srgbClr val="CC00CC"/>
                </a:solidFill>
              </a:rPr>
              <a:t>6</a:t>
            </a:r>
            <a:r>
              <a:rPr lang="zh-CN" altLang="en-US" sz="2000">
                <a:solidFill>
                  <a:srgbClr val="CC00CC"/>
                </a:solidFill>
              </a:rPr>
              <a:t>级（虚拟机器）</a:t>
            </a:r>
            <a:endParaRPr lang="zh-CN" altLang="en-US" sz="2000">
              <a:solidFill>
                <a:srgbClr val="CC00CC"/>
              </a:solidFill>
              <a:latin typeface="Tahoma" pitchFamily="34" charset="0"/>
            </a:endParaRPr>
          </a:p>
        </p:txBody>
      </p:sp>
      <p:sp>
        <p:nvSpPr>
          <p:cNvPr id="39941" name="Rectangle 6"/>
          <p:cNvSpPr>
            <a:spLocks noChangeArrowheads="1"/>
          </p:cNvSpPr>
          <p:nvPr/>
        </p:nvSpPr>
        <p:spPr bwMode="auto">
          <a:xfrm>
            <a:off x="174625" y="2078038"/>
            <a:ext cx="2309813" cy="414337"/>
          </a:xfrm>
          <a:prstGeom prst="rect">
            <a:avLst/>
          </a:prstGeom>
          <a:noFill/>
          <a:ln w="9525">
            <a:noFill/>
            <a:miter lim="800000"/>
            <a:headEnd/>
            <a:tailEnd/>
          </a:ln>
        </p:spPr>
        <p:txBody>
          <a:bodyPr lIns="0" tIns="0" rIns="0" bIns="0"/>
          <a:lstStyle/>
          <a:p>
            <a:pPr algn="just"/>
            <a:r>
              <a:rPr lang="zh-CN" altLang="en-US" sz="2000">
                <a:solidFill>
                  <a:srgbClr val="CC00CC"/>
                </a:solidFill>
              </a:rPr>
              <a:t>第</a:t>
            </a:r>
            <a:r>
              <a:rPr lang="en-US" altLang="zh-CN" sz="2000">
                <a:solidFill>
                  <a:srgbClr val="CC00CC"/>
                </a:solidFill>
              </a:rPr>
              <a:t>5</a:t>
            </a:r>
            <a:r>
              <a:rPr lang="zh-CN" altLang="en-US" sz="2000">
                <a:solidFill>
                  <a:srgbClr val="CC00CC"/>
                </a:solidFill>
              </a:rPr>
              <a:t>级（虚拟机器）</a:t>
            </a:r>
            <a:endParaRPr lang="zh-CN" altLang="en-US" sz="2000">
              <a:solidFill>
                <a:srgbClr val="CC00CC"/>
              </a:solidFill>
              <a:latin typeface="Tahoma" pitchFamily="34" charset="0"/>
            </a:endParaRPr>
          </a:p>
        </p:txBody>
      </p:sp>
      <p:sp>
        <p:nvSpPr>
          <p:cNvPr id="39942" name="Rectangle 7"/>
          <p:cNvSpPr>
            <a:spLocks noChangeArrowheads="1"/>
          </p:cNvSpPr>
          <p:nvPr/>
        </p:nvSpPr>
        <p:spPr bwMode="auto">
          <a:xfrm>
            <a:off x="179388" y="2873375"/>
            <a:ext cx="2393950" cy="411163"/>
          </a:xfrm>
          <a:prstGeom prst="rect">
            <a:avLst/>
          </a:prstGeom>
          <a:noFill/>
          <a:ln w="9525">
            <a:noFill/>
            <a:miter lim="800000"/>
            <a:headEnd/>
            <a:tailEnd/>
          </a:ln>
        </p:spPr>
        <p:txBody>
          <a:bodyPr lIns="0" tIns="0" rIns="0" bIns="0"/>
          <a:lstStyle/>
          <a:p>
            <a:pPr algn="just"/>
            <a:r>
              <a:rPr lang="zh-CN" altLang="en-US" sz="2000">
                <a:solidFill>
                  <a:srgbClr val="CC00CC"/>
                </a:solidFill>
              </a:rPr>
              <a:t>第</a:t>
            </a:r>
            <a:r>
              <a:rPr lang="en-US" altLang="zh-CN" sz="2000">
                <a:solidFill>
                  <a:srgbClr val="CC00CC"/>
                </a:solidFill>
              </a:rPr>
              <a:t>4</a:t>
            </a:r>
            <a:r>
              <a:rPr lang="zh-CN" altLang="en-US" sz="2000">
                <a:solidFill>
                  <a:srgbClr val="CC00CC"/>
                </a:solidFill>
              </a:rPr>
              <a:t>级（虚拟机器）</a:t>
            </a:r>
            <a:endParaRPr lang="zh-CN" altLang="en-US" sz="2000">
              <a:solidFill>
                <a:srgbClr val="CC00CC"/>
              </a:solidFill>
              <a:latin typeface="Tahoma" pitchFamily="34" charset="0"/>
            </a:endParaRPr>
          </a:p>
        </p:txBody>
      </p:sp>
      <p:sp>
        <p:nvSpPr>
          <p:cNvPr id="39943" name="Rectangle 8"/>
          <p:cNvSpPr>
            <a:spLocks noChangeArrowheads="1"/>
          </p:cNvSpPr>
          <p:nvPr/>
        </p:nvSpPr>
        <p:spPr bwMode="auto">
          <a:xfrm>
            <a:off x="161925" y="3860800"/>
            <a:ext cx="2393950" cy="411163"/>
          </a:xfrm>
          <a:prstGeom prst="rect">
            <a:avLst/>
          </a:prstGeom>
          <a:noFill/>
          <a:ln w="9525">
            <a:noFill/>
            <a:miter lim="800000"/>
            <a:headEnd/>
            <a:tailEnd/>
          </a:ln>
        </p:spPr>
        <p:txBody>
          <a:bodyPr lIns="0" tIns="0" rIns="0" bIns="0"/>
          <a:lstStyle/>
          <a:p>
            <a:pPr algn="just"/>
            <a:r>
              <a:rPr lang="zh-CN" altLang="en-US" sz="2000">
                <a:solidFill>
                  <a:srgbClr val="CC00CC"/>
                </a:solidFill>
              </a:rPr>
              <a:t>第</a:t>
            </a:r>
            <a:r>
              <a:rPr lang="en-US" altLang="zh-CN" sz="2000">
                <a:solidFill>
                  <a:srgbClr val="CC00CC"/>
                </a:solidFill>
              </a:rPr>
              <a:t>3</a:t>
            </a:r>
            <a:r>
              <a:rPr lang="zh-CN" altLang="en-US" sz="2000">
                <a:solidFill>
                  <a:srgbClr val="CC00CC"/>
                </a:solidFill>
              </a:rPr>
              <a:t>级（虚拟机器）</a:t>
            </a:r>
            <a:endParaRPr lang="zh-CN" altLang="en-US" sz="2000">
              <a:solidFill>
                <a:srgbClr val="CC00CC"/>
              </a:solidFill>
              <a:latin typeface="Tahoma" pitchFamily="34" charset="0"/>
            </a:endParaRPr>
          </a:p>
        </p:txBody>
      </p:sp>
      <p:sp>
        <p:nvSpPr>
          <p:cNvPr id="39944" name="Rectangle 9"/>
          <p:cNvSpPr>
            <a:spLocks noChangeArrowheads="1"/>
          </p:cNvSpPr>
          <p:nvPr/>
        </p:nvSpPr>
        <p:spPr bwMode="auto">
          <a:xfrm>
            <a:off x="179388" y="4814888"/>
            <a:ext cx="2393950" cy="414337"/>
          </a:xfrm>
          <a:prstGeom prst="rect">
            <a:avLst/>
          </a:prstGeom>
          <a:noFill/>
          <a:ln w="9525">
            <a:noFill/>
            <a:miter lim="800000"/>
            <a:headEnd/>
            <a:tailEnd/>
          </a:ln>
        </p:spPr>
        <p:txBody>
          <a:bodyPr lIns="0" tIns="0" rIns="0" bIns="0"/>
          <a:lstStyle/>
          <a:p>
            <a:pPr algn="just"/>
            <a:r>
              <a:rPr lang="zh-CN" altLang="en-US" sz="2000">
                <a:solidFill>
                  <a:srgbClr val="CC00CC"/>
                </a:solidFill>
              </a:rPr>
              <a:t>第</a:t>
            </a:r>
            <a:r>
              <a:rPr lang="en-US" altLang="zh-CN" sz="2000">
                <a:solidFill>
                  <a:srgbClr val="CC00CC"/>
                </a:solidFill>
              </a:rPr>
              <a:t>2</a:t>
            </a:r>
            <a:r>
              <a:rPr lang="zh-CN" altLang="en-US" sz="2000">
                <a:solidFill>
                  <a:srgbClr val="CC00CC"/>
                </a:solidFill>
              </a:rPr>
              <a:t>级（实际机器）</a:t>
            </a:r>
            <a:endParaRPr lang="zh-CN" altLang="en-US" sz="2000">
              <a:solidFill>
                <a:srgbClr val="CC00CC"/>
              </a:solidFill>
              <a:latin typeface="Tahoma" pitchFamily="34" charset="0"/>
            </a:endParaRPr>
          </a:p>
        </p:txBody>
      </p:sp>
      <p:sp>
        <p:nvSpPr>
          <p:cNvPr id="39945" name="Rectangle 10"/>
          <p:cNvSpPr>
            <a:spLocks noChangeArrowheads="1"/>
          </p:cNvSpPr>
          <p:nvPr/>
        </p:nvSpPr>
        <p:spPr bwMode="auto">
          <a:xfrm>
            <a:off x="179388" y="5680075"/>
            <a:ext cx="2560637" cy="412750"/>
          </a:xfrm>
          <a:prstGeom prst="rect">
            <a:avLst/>
          </a:prstGeom>
          <a:noFill/>
          <a:ln w="9525">
            <a:noFill/>
            <a:miter lim="800000"/>
            <a:headEnd/>
            <a:tailEnd/>
          </a:ln>
        </p:spPr>
        <p:txBody>
          <a:bodyPr lIns="0" tIns="0" rIns="0" bIns="0"/>
          <a:lstStyle/>
          <a:p>
            <a:pPr algn="just"/>
            <a:r>
              <a:rPr lang="zh-CN" altLang="en-US" sz="2000">
                <a:solidFill>
                  <a:srgbClr val="CC00CC"/>
                </a:solidFill>
              </a:rPr>
              <a:t>第</a:t>
            </a:r>
            <a:r>
              <a:rPr lang="en-US" altLang="zh-CN" sz="2000">
                <a:solidFill>
                  <a:srgbClr val="CC00CC"/>
                </a:solidFill>
              </a:rPr>
              <a:t>1</a:t>
            </a:r>
            <a:r>
              <a:rPr lang="zh-CN" altLang="en-US" sz="2000">
                <a:solidFill>
                  <a:srgbClr val="CC00CC"/>
                </a:solidFill>
              </a:rPr>
              <a:t>级（实际机器）</a:t>
            </a:r>
            <a:endParaRPr lang="zh-CN" altLang="en-US" sz="2000">
              <a:solidFill>
                <a:srgbClr val="CC00CC"/>
              </a:solidFill>
              <a:latin typeface="Tahoma" pitchFamily="34" charset="0"/>
            </a:endParaRPr>
          </a:p>
        </p:txBody>
      </p:sp>
      <p:sp>
        <p:nvSpPr>
          <p:cNvPr id="1186827" name="Rectangle 11"/>
          <p:cNvSpPr>
            <a:spLocks noChangeArrowheads="1"/>
          </p:cNvSpPr>
          <p:nvPr/>
        </p:nvSpPr>
        <p:spPr bwMode="auto">
          <a:xfrm>
            <a:off x="2339975" y="2020888"/>
            <a:ext cx="3943350" cy="414337"/>
          </a:xfrm>
          <a:prstGeom prst="rect">
            <a:avLst/>
          </a:prstGeom>
          <a:solidFill>
            <a:srgbClr val="FFFF99"/>
          </a:solidFill>
          <a:ln w="28575">
            <a:solidFill>
              <a:srgbClr val="008000"/>
            </a:solidFill>
            <a:miter lim="800000"/>
            <a:headEnd/>
            <a:tailEnd/>
          </a:ln>
          <a:effectLst>
            <a:outerShdw dist="107763" dir="2700000" algn="ctr" rotWithShape="0">
              <a:srgbClr val="808080">
                <a:alpha val="50000"/>
              </a:srgbClr>
            </a:outerShdw>
          </a:effectLst>
        </p:spPr>
        <p:txBody>
          <a:bodyPr lIns="0" tIns="0" rIns="0" bIns="0" anchor="ctr"/>
          <a:lstStyle/>
          <a:p>
            <a:pPr>
              <a:defRPr/>
            </a:pPr>
            <a:r>
              <a:rPr lang="zh-CN" altLang="en-US" sz="2000"/>
              <a:t>高级语言机器</a:t>
            </a:r>
            <a:r>
              <a:rPr lang="en-US" altLang="zh-CN" sz="2000"/>
              <a:t>M5</a:t>
            </a:r>
            <a:r>
              <a:rPr lang="zh-CN" altLang="en-US" sz="2000"/>
              <a:t>（高级语言）</a:t>
            </a:r>
            <a:endParaRPr lang="zh-CN" altLang="en-US" sz="2000">
              <a:latin typeface="Tahoma" pitchFamily="34" charset="0"/>
            </a:endParaRPr>
          </a:p>
        </p:txBody>
      </p:sp>
      <p:sp>
        <p:nvSpPr>
          <p:cNvPr id="1186828" name="Rectangle 12"/>
          <p:cNvSpPr>
            <a:spLocks noChangeArrowheads="1"/>
          </p:cNvSpPr>
          <p:nvPr/>
        </p:nvSpPr>
        <p:spPr bwMode="auto">
          <a:xfrm>
            <a:off x="2339975" y="1196975"/>
            <a:ext cx="3943350" cy="412750"/>
          </a:xfrm>
          <a:prstGeom prst="rect">
            <a:avLst/>
          </a:prstGeom>
          <a:solidFill>
            <a:srgbClr val="FFFF99"/>
          </a:solidFill>
          <a:ln w="28575">
            <a:solidFill>
              <a:srgbClr val="008000"/>
            </a:solidFill>
            <a:miter lim="800000"/>
            <a:headEnd/>
            <a:tailEnd/>
          </a:ln>
          <a:effectLst>
            <a:outerShdw dist="107763" dir="2700000" algn="ctr" rotWithShape="0">
              <a:srgbClr val="808080">
                <a:alpha val="50000"/>
              </a:srgbClr>
            </a:outerShdw>
          </a:effectLst>
        </p:spPr>
        <p:txBody>
          <a:bodyPr lIns="0" tIns="0" rIns="0" bIns="0" anchor="ctr"/>
          <a:lstStyle/>
          <a:p>
            <a:pPr>
              <a:defRPr/>
            </a:pPr>
            <a:r>
              <a:rPr lang="zh-CN" altLang="en-US" sz="2000"/>
              <a:t>应用语言机器</a:t>
            </a:r>
            <a:r>
              <a:rPr lang="en-US" altLang="zh-CN" sz="2000"/>
              <a:t>M6</a:t>
            </a:r>
            <a:r>
              <a:rPr lang="zh-CN" altLang="en-US" sz="2000"/>
              <a:t>（应用语言）</a:t>
            </a:r>
            <a:endParaRPr lang="zh-CN" altLang="en-US" sz="2000">
              <a:latin typeface="Tahoma" pitchFamily="34" charset="0"/>
            </a:endParaRPr>
          </a:p>
        </p:txBody>
      </p:sp>
      <p:sp>
        <p:nvSpPr>
          <p:cNvPr id="1186829" name="Rectangle 13"/>
          <p:cNvSpPr>
            <a:spLocks noChangeArrowheads="1"/>
          </p:cNvSpPr>
          <p:nvPr/>
        </p:nvSpPr>
        <p:spPr bwMode="auto">
          <a:xfrm>
            <a:off x="2339975" y="2828925"/>
            <a:ext cx="3981450" cy="412750"/>
          </a:xfrm>
          <a:prstGeom prst="rect">
            <a:avLst/>
          </a:prstGeom>
          <a:solidFill>
            <a:srgbClr val="FFFF99"/>
          </a:solidFill>
          <a:ln w="28575">
            <a:solidFill>
              <a:srgbClr val="008000"/>
            </a:solidFill>
            <a:miter lim="800000"/>
            <a:headEnd/>
            <a:tailEnd/>
          </a:ln>
          <a:effectLst>
            <a:outerShdw dist="107763" dir="2700000" algn="ctr" rotWithShape="0">
              <a:srgbClr val="808080">
                <a:alpha val="50000"/>
              </a:srgbClr>
            </a:outerShdw>
          </a:effectLst>
        </p:spPr>
        <p:txBody>
          <a:bodyPr lIns="0" tIns="0" rIns="0" bIns="0" anchor="ctr"/>
          <a:lstStyle/>
          <a:p>
            <a:pPr>
              <a:defRPr/>
            </a:pPr>
            <a:r>
              <a:rPr lang="zh-CN" altLang="en-US" sz="2000"/>
              <a:t>汇编语言机器</a:t>
            </a:r>
            <a:r>
              <a:rPr lang="en-US" altLang="zh-CN" sz="2000"/>
              <a:t>M4</a:t>
            </a:r>
            <a:r>
              <a:rPr lang="zh-CN" altLang="en-US" sz="2000"/>
              <a:t>（汇编语言）</a:t>
            </a:r>
            <a:endParaRPr lang="zh-CN" altLang="en-US" sz="2000">
              <a:latin typeface="Tahoma" pitchFamily="34" charset="0"/>
            </a:endParaRPr>
          </a:p>
        </p:txBody>
      </p:sp>
      <p:sp>
        <p:nvSpPr>
          <p:cNvPr id="1186830" name="Rectangle 14"/>
          <p:cNvSpPr>
            <a:spLocks noChangeArrowheads="1"/>
          </p:cNvSpPr>
          <p:nvPr/>
        </p:nvSpPr>
        <p:spPr bwMode="auto">
          <a:xfrm>
            <a:off x="2339975" y="3644900"/>
            <a:ext cx="3943350" cy="720725"/>
          </a:xfrm>
          <a:prstGeom prst="rect">
            <a:avLst/>
          </a:prstGeom>
          <a:solidFill>
            <a:srgbClr val="FFFF99"/>
          </a:solidFill>
          <a:ln w="28575">
            <a:solidFill>
              <a:srgbClr val="008000"/>
            </a:solidFill>
            <a:miter lim="800000"/>
            <a:headEnd/>
            <a:tailEnd/>
          </a:ln>
          <a:effectLst>
            <a:outerShdw dist="107763" dir="2700000" algn="ctr" rotWithShape="0">
              <a:srgbClr val="808080">
                <a:alpha val="50000"/>
              </a:srgbClr>
            </a:outerShdw>
          </a:effectLst>
        </p:spPr>
        <p:txBody>
          <a:bodyPr lIns="0" tIns="0" rIns="0" bIns="0" anchor="ctr"/>
          <a:lstStyle/>
          <a:p>
            <a:pPr>
              <a:defRPr/>
            </a:pPr>
            <a:r>
              <a:rPr lang="zh-CN" altLang="en-US" sz="2000"/>
              <a:t>操作系统机器</a:t>
            </a:r>
            <a:r>
              <a:rPr lang="en-US" altLang="zh-CN" sz="2000"/>
              <a:t>M3</a:t>
            </a:r>
            <a:br>
              <a:rPr lang="en-US" altLang="zh-CN" sz="2000"/>
            </a:br>
            <a:r>
              <a:rPr lang="zh-CN" altLang="en-US" sz="2000"/>
              <a:t>（作业控制语言等）</a:t>
            </a:r>
            <a:endParaRPr lang="zh-CN" altLang="en-US" sz="2000">
              <a:latin typeface="Tahoma" pitchFamily="34" charset="0"/>
            </a:endParaRPr>
          </a:p>
        </p:txBody>
      </p:sp>
      <p:sp>
        <p:nvSpPr>
          <p:cNvPr id="1186831" name="Rectangle 15"/>
          <p:cNvSpPr>
            <a:spLocks noChangeArrowheads="1"/>
          </p:cNvSpPr>
          <p:nvPr/>
        </p:nvSpPr>
        <p:spPr bwMode="auto">
          <a:xfrm>
            <a:off x="2339975" y="4783138"/>
            <a:ext cx="3943350" cy="414337"/>
          </a:xfrm>
          <a:prstGeom prst="rect">
            <a:avLst/>
          </a:prstGeom>
          <a:solidFill>
            <a:srgbClr val="FFFF99"/>
          </a:solidFill>
          <a:ln w="28575">
            <a:solidFill>
              <a:srgbClr val="008000"/>
            </a:solidFill>
            <a:miter lim="800000"/>
            <a:headEnd/>
            <a:tailEnd/>
          </a:ln>
          <a:effectLst>
            <a:outerShdw dist="107763" dir="2700000" algn="ctr" rotWithShape="0">
              <a:srgbClr val="808080">
                <a:alpha val="50000"/>
              </a:srgbClr>
            </a:outerShdw>
          </a:effectLst>
        </p:spPr>
        <p:txBody>
          <a:bodyPr lIns="0" tIns="0" rIns="0" bIns="0" anchor="ctr"/>
          <a:lstStyle/>
          <a:p>
            <a:pPr>
              <a:defRPr/>
            </a:pPr>
            <a:r>
              <a:rPr lang="zh-CN" altLang="en-US" sz="2000"/>
              <a:t>传统机器</a:t>
            </a:r>
            <a:r>
              <a:rPr lang="en-US" altLang="zh-CN" sz="2000"/>
              <a:t>M2</a:t>
            </a:r>
            <a:r>
              <a:rPr lang="zh-CN" altLang="en-US" sz="2000"/>
              <a:t>（机器指令系统）</a:t>
            </a:r>
            <a:endParaRPr lang="zh-CN" altLang="en-US" sz="2000">
              <a:latin typeface="Tahoma" pitchFamily="34" charset="0"/>
            </a:endParaRPr>
          </a:p>
        </p:txBody>
      </p:sp>
      <p:sp>
        <p:nvSpPr>
          <p:cNvPr id="1186832" name="Rectangle 16"/>
          <p:cNvSpPr>
            <a:spLocks noChangeArrowheads="1"/>
          </p:cNvSpPr>
          <p:nvPr/>
        </p:nvSpPr>
        <p:spPr bwMode="auto">
          <a:xfrm>
            <a:off x="2339975" y="5608638"/>
            <a:ext cx="3943350" cy="412750"/>
          </a:xfrm>
          <a:prstGeom prst="rect">
            <a:avLst/>
          </a:prstGeom>
          <a:solidFill>
            <a:srgbClr val="FFFF99"/>
          </a:solidFill>
          <a:ln w="28575">
            <a:solidFill>
              <a:srgbClr val="008000"/>
            </a:solidFill>
            <a:miter lim="800000"/>
            <a:headEnd/>
            <a:tailEnd/>
          </a:ln>
          <a:effectLst>
            <a:outerShdw dist="107763" dir="2700000" algn="ctr" rotWithShape="0">
              <a:srgbClr val="808080">
                <a:alpha val="50000"/>
              </a:srgbClr>
            </a:outerShdw>
          </a:effectLst>
        </p:spPr>
        <p:txBody>
          <a:bodyPr lIns="0" tIns="0" rIns="0" bIns="0" anchor="ctr"/>
          <a:lstStyle/>
          <a:p>
            <a:pPr>
              <a:defRPr/>
            </a:pPr>
            <a:r>
              <a:rPr lang="zh-CN" altLang="en-US" sz="2000"/>
              <a:t>微程序机器</a:t>
            </a:r>
            <a:r>
              <a:rPr lang="en-US" altLang="zh-CN" sz="2000"/>
              <a:t>M1</a:t>
            </a:r>
            <a:r>
              <a:rPr lang="zh-CN" altLang="en-US" sz="2000"/>
              <a:t>（微指令系统）</a:t>
            </a:r>
            <a:endParaRPr lang="zh-CN" altLang="en-US" sz="2000">
              <a:latin typeface="Tahoma" pitchFamily="34" charset="0"/>
            </a:endParaRPr>
          </a:p>
        </p:txBody>
      </p:sp>
      <p:sp>
        <p:nvSpPr>
          <p:cNvPr id="39952" name="Line 17"/>
          <p:cNvSpPr>
            <a:spLocks noChangeShapeType="1"/>
          </p:cNvSpPr>
          <p:nvPr/>
        </p:nvSpPr>
        <p:spPr bwMode="auto">
          <a:xfrm>
            <a:off x="4284663" y="1609725"/>
            <a:ext cx="0" cy="411163"/>
          </a:xfrm>
          <a:prstGeom prst="line">
            <a:avLst/>
          </a:prstGeom>
          <a:noFill/>
          <a:ln w="28575">
            <a:solidFill>
              <a:srgbClr val="000000"/>
            </a:solidFill>
            <a:round/>
            <a:headEnd/>
            <a:tailEnd type="triangle" w="med" len="lg"/>
          </a:ln>
        </p:spPr>
        <p:txBody>
          <a:bodyPr/>
          <a:lstStyle/>
          <a:p>
            <a:endParaRPr lang="zh-CN" altLang="en-US"/>
          </a:p>
        </p:txBody>
      </p:sp>
      <p:sp>
        <p:nvSpPr>
          <p:cNvPr id="39953" name="Line 18"/>
          <p:cNvSpPr>
            <a:spLocks noChangeShapeType="1"/>
          </p:cNvSpPr>
          <p:nvPr/>
        </p:nvSpPr>
        <p:spPr bwMode="auto">
          <a:xfrm>
            <a:off x="4284663" y="2435225"/>
            <a:ext cx="0" cy="412750"/>
          </a:xfrm>
          <a:prstGeom prst="line">
            <a:avLst/>
          </a:prstGeom>
          <a:noFill/>
          <a:ln w="28575">
            <a:solidFill>
              <a:srgbClr val="000000"/>
            </a:solidFill>
            <a:round/>
            <a:headEnd/>
            <a:tailEnd type="triangle" w="med" len="lg"/>
          </a:ln>
        </p:spPr>
        <p:txBody>
          <a:bodyPr/>
          <a:lstStyle/>
          <a:p>
            <a:endParaRPr lang="zh-CN" altLang="en-US"/>
          </a:p>
        </p:txBody>
      </p:sp>
      <p:sp>
        <p:nvSpPr>
          <p:cNvPr id="39954" name="Line 19"/>
          <p:cNvSpPr>
            <a:spLocks noChangeShapeType="1"/>
          </p:cNvSpPr>
          <p:nvPr/>
        </p:nvSpPr>
        <p:spPr bwMode="auto">
          <a:xfrm>
            <a:off x="4284663" y="3259138"/>
            <a:ext cx="0" cy="412750"/>
          </a:xfrm>
          <a:prstGeom prst="line">
            <a:avLst/>
          </a:prstGeom>
          <a:noFill/>
          <a:ln w="28575">
            <a:solidFill>
              <a:srgbClr val="000000"/>
            </a:solidFill>
            <a:round/>
            <a:headEnd/>
            <a:tailEnd type="triangle" w="med" len="lg"/>
          </a:ln>
        </p:spPr>
        <p:txBody>
          <a:bodyPr/>
          <a:lstStyle/>
          <a:p>
            <a:endParaRPr lang="zh-CN" altLang="en-US"/>
          </a:p>
        </p:txBody>
      </p:sp>
      <p:sp>
        <p:nvSpPr>
          <p:cNvPr id="39955" name="Line 20"/>
          <p:cNvSpPr>
            <a:spLocks noChangeShapeType="1"/>
          </p:cNvSpPr>
          <p:nvPr/>
        </p:nvSpPr>
        <p:spPr bwMode="auto">
          <a:xfrm>
            <a:off x="4284663" y="4370388"/>
            <a:ext cx="0" cy="412750"/>
          </a:xfrm>
          <a:prstGeom prst="line">
            <a:avLst/>
          </a:prstGeom>
          <a:noFill/>
          <a:ln w="28575">
            <a:solidFill>
              <a:srgbClr val="000000"/>
            </a:solidFill>
            <a:round/>
            <a:headEnd/>
            <a:tailEnd type="triangle" w="med" len="lg"/>
          </a:ln>
        </p:spPr>
        <p:txBody>
          <a:bodyPr/>
          <a:lstStyle/>
          <a:p>
            <a:endParaRPr lang="zh-CN" altLang="en-US"/>
          </a:p>
        </p:txBody>
      </p:sp>
      <p:sp>
        <p:nvSpPr>
          <p:cNvPr id="39956" name="Line 21"/>
          <p:cNvSpPr>
            <a:spLocks noChangeShapeType="1"/>
          </p:cNvSpPr>
          <p:nvPr/>
        </p:nvSpPr>
        <p:spPr bwMode="auto">
          <a:xfrm>
            <a:off x="4284663" y="5197475"/>
            <a:ext cx="0" cy="411163"/>
          </a:xfrm>
          <a:prstGeom prst="line">
            <a:avLst/>
          </a:prstGeom>
          <a:noFill/>
          <a:ln w="28575">
            <a:solidFill>
              <a:srgbClr val="000000"/>
            </a:solidFill>
            <a:round/>
            <a:headEnd/>
            <a:tailEnd type="triangle" w="med" len="lg"/>
          </a:ln>
        </p:spPr>
        <p:txBody>
          <a:bodyPr/>
          <a:lstStyle/>
          <a:p>
            <a:endParaRPr lang="zh-CN" altLang="en-US"/>
          </a:p>
        </p:txBody>
      </p:sp>
      <p:sp>
        <p:nvSpPr>
          <p:cNvPr id="39957" name="Rectangle 22"/>
          <p:cNvSpPr>
            <a:spLocks noChangeArrowheads="1"/>
          </p:cNvSpPr>
          <p:nvPr/>
        </p:nvSpPr>
        <p:spPr bwMode="auto">
          <a:xfrm>
            <a:off x="6083300" y="1216025"/>
            <a:ext cx="1163638" cy="412750"/>
          </a:xfrm>
          <a:prstGeom prst="rect">
            <a:avLst/>
          </a:prstGeom>
          <a:noFill/>
          <a:ln w="9525">
            <a:noFill/>
            <a:miter lim="800000"/>
            <a:headEnd/>
            <a:tailEnd/>
          </a:ln>
        </p:spPr>
        <p:txBody>
          <a:bodyPr lIns="0" tIns="0" rIns="0" bIns="0"/>
          <a:lstStyle/>
          <a:p>
            <a:pPr algn="r"/>
            <a:r>
              <a:rPr lang="zh-CN" altLang="en-US" sz="2000">
                <a:solidFill>
                  <a:srgbClr val="0000FF"/>
                </a:solidFill>
              </a:rPr>
              <a:t>用户</a:t>
            </a:r>
            <a:endParaRPr lang="zh-CN" altLang="en-US" sz="2000">
              <a:solidFill>
                <a:srgbClr val="0000FF"/>
              </a:solidFill>
              <a:latin typeface="Tahoma" pitchFamily="34" charset="0"/>
            </a:endParaRPr>
          </a:p>
        </p:txBody>
      </p:sp>
      <p:sp>
        <p:nvSpPr>
          <p:cNvPr id="39958" name="Rectangle 23"/>
          <p:cNvSpPr>
            <a:spLocks noChangeArrowheads="1"/>
          </p:cNvSpPr>
          <p:nvPr/>
        </p:nvSpPr>
        <p:spPr bwMode="auto">
          <a:xfrm>
            <a:off x="6491288" y="2060575"/>
            <a:ext cx="1536700" cy="414338"/>
          </a:xfrm>
          <a:prstGeom prst="rect">
            <a:avLst/>
          </a:prstGeom>
          <a:noFill/>
          <a:ln w="9525">
            <a:noFill/>
            <a:miter lim="800000"/>
            <a:headEnd/>
            <a:tailEnd/>
          </a:ln>
        </p:spPr>
        <p:txBody>
          <a:bodyPr lIns="0" tIns="0" rIns="0" bIns="0"/>
          <a:lstStyle/>
          <a:p>
            <a:pPr algn="r"/>
            <a:r>
              <a:rPr lang="zh-CN" altLang="en-US" sz="2000">
                <a:solidFill>
                  <a:srgbClr val="0000FF"/>
                </a:solidFill>
              </a:rPr>
              <a:t>软件工程师</a:t>
            </a:r>
            <a:endParaRPr lang="zh-CN" altLang="en-US" sz="2000">
              <a:solidFill>
                <a:srgbClr val="0000FF"/>
              </a:solidFill>
              <a:latin typeface="Tahoma" pitchFamily="34" charset="0"/>
            </a:endParaRPr>
          </a:p>
        </p:txBody>
      </p:sp>
      <p:sp>
        <p:nvSpPr>
          <p:cNvPr id="39959" name="Rectangle 24"/>
          <p:cNvSpPr>
            <a:spLocks noChangeArrowheads="1"/>
          </p:cNvSpPr>
          <p:nvPr/>
        </p:nvSpPr>
        <p:spPr bwMode="auto">
          <a:xfrm>
            <a:off x="6491288" y="2873375"/>
            <a:ext cx="1536700" cy="411163"/>
          </a:xfrm>
          <a:prstGeom prst="rect">
            <a:avLst/>
          </a:prstGeom>
          <a:noFill/>
          <a:ln w="9525">
            <a:noFill/>
            <a:miter lim="800000"/>
            <a:headEnd/>
            <a:tailEnd/>
          </a:ln>
        </p:spPr>
        <p:txBody>
          <a:bodyPr lIns="0" tIns="0" rIns="0" bIns="0"/>
          <a:lstStyle/>
          <a:p>
            <a:pPr algn="r"/>
            <a:r>
              <a:rPr lang="zh-CN" altLang="en-US" sz="2000">
                <a:solidFill>
                  <a:srgbClr val="0000FF"/>
                </a:solidFill>
              </a:rPr>
              <a:t>软件工程师</a:t>
            </a:r>
            <a:endParaRPr lang="zh-CN" altLang="en-US" sz="2000">
              <a:solidFill>
                <a:srgbClr val="0000FF"/>
              </a:solidFill>
              <a:latin typeface="Tahoma" pitchFamily="34" charset="0"/>
            </a:endParaRPr>
          </a:p>
        </p:txBody>
      </p:sp>
      <p:sp>
        <p:nvSpPr>
          <p:cNvPr id="39960" name="Rectangle 25"/>
          <p:cNvSpPr>
            <a:spLocks noChangeArrowheads="1"/>
          </p:cNvSpPr>
          <p:nvPr/>
        </p:nvSpPr>
        <p:spPr bwMode="auto">
          <a:xfrm>
            <a:off x="6642100" y="4814888"/>
            <a:ext cx="2393950" cy="414337"/>
          </a:xfrm>
          <a:prstGeom prst="rect">
            <a:avLst/>
          </a:prstGeom>
          <a:noFill/>
          <a:ln w="9525">
            <a:noFill/>
            <a:miter lim="800000"/>
            <a:headEnd/>
            <a:tailEnd/>
          </a:ln>
        </p:spPr>
        <p:txBody>
          <a:bodyPr lIns="0" tIns="0" rIns="0" bIns="0"/>
          <a:lstStyle/>
          <a:p>
            <a:pPr algn="r"/>
            <a:r>
              <a:rPr lang="zh-CN" altLang="en-US" sz="2000">
                <a:solidFill>
                  <a:srgbClr val="0000FF"/>
                </a:solidFill>
              </a:rPr>
              <a:t>计算机系统设计人员</a:t>
            </a:r>
            <a:endParaRPr lang="zh-CN" altLang="en-US" sz="2000">
              <a:solidFill>
                <a:srgbClr val="0000FF"/>
              </a:solidFill>
              <a:latin typeface="Tahoma" pitchFamily="34" charset="0"/>
            </a:endParaRPr>
          </a:p>
        </p:txBody>
      </p:sp>
      <p:sp>
        <p:nvSpPr>
          <p:cNvPr id="39961" name="Rectangle 26"/>
          <p:cNvSpPr>
            <a:spLocks noChangeArrowheads="1"/>
          </p:cNvSpPr>
          <p:nvPr/>
        </p:nvSpPr>
        <p:spPr bwMode="auto">
          <a:xfrm>
            <a:off x="6227763" y="5661025"/>
            <a:ext cx="1822450" cy="412750"/>
          </a:xfrm>
          <a:prstGeom prst="rect">
            <a:avLst/>
          </a:prstGeom>
          <a:noFill/>
          <a:ln w="9525">
            <a:noFill/>
            <a:miter lim="800000"/>
            <a:headEnd/>
            <a:tailEnd/>
          </a:ln>
        </p:spPr>
        <p:txBody>
          <a:bodyPr lIns="0" tIns="0" rIns="0" bIns="0"/>
          <a:lstStyle/>
          <a:p>
            <a:pPr algn="r"/>
            <a:r>
              <a:rPr lang="zh-CN" altLang="en-US" sz="2000">
                <a:solidFill>
                  <a:srgbClr val="0000FF"/>
                </a:solidFill>
              </a:rPr>
              <a:t>硬件工程师</a:t>
            </a:r>
            <a:endParaRPr lang="zh-CN" altLang="en-US" sz="2000">
              <a:solidFill>
                <a:srgbClr val="0000FF"/>
              </a:solidFill>
              <a:latin typeface="Tahoma" pitchFamily="34" charset="0"/>
            </a:endParaRPr>
          </a:p>
        </p:txBody>
      </p:sp>
      <p:sp>
        <p:nvSpPr>
          <p:cNvPr id="39962" name="Rectangle 27"/>
          <p:cNvSpPr>
            <a:spLocks noChangeArrowheads="1"/>
          </p:cNvSpPr>
          <p:nvPr/>
        </p:nvSpPr>
        <p:spPr bwMode="auto">
          <a:xfrm>
            <a:off x="6299200" y="3860800"/>
            <a:ext cx="1985963" cy="411163"/>
          </a:xfrm>
          <a:prstGeom prst="rect">
            <a:avLst/>
          </a:prstGeom>
          <a:noFill/>
          <a:ln w="9525">
            <a:noFill/>
            <a:miter lim="800000"/>
            <a:headEnd/>
            <a:tailEnd/>
          </a:ln>
        </p:spPr>
        <p:txBody>
          <a:bodyPr lIns="0" tIns="0" rIns="0" bIns="0"/>
          <a:lstStyle/>
          <a:p>
            <a:pPr algn="r"/>
            <a:r>
              <a:rPr lang="zh-CN" altLang="en-US" sz="2000">
                <a:solidFill>
                  <a:srgbClr val="0000FF"/>
                </a:solidFill>
              </a:rPr>
              <a:t>计算机操作员</a:t>
            </a:r>
            <a:endParaRPr lang="zh-CN" altLang="en-US" sz="2000">
              <a:solidFill>
                <a:srgbClr val="0000FF"/>
              </a:solidFill>
              <a:latin typeface="Tahoma" pitchFamily="34" charset="0"/>
            </a:endParaRPr>
          </a:p>
        </p:txBody>
      </p:sp>
      <p:sp>
        <p:nvSpPr>
          <p:cNvPr id="39963" name="Line 28"/>
          <p:cNvSpPr>
            <a:spLocks noChangeShapeType="1"/>
          </p:cNvSpPr>
          <p:nvPr/>
        </p:nvSpPr>
        <p:spPr bwMode="auto">
          <a:xfrm flipH="1">
            <a:off x="6372225" y="1403350"/>
            <a:ext cx="331788" cy="0"/>
          </a:xfrm>
          <a:prstGeom prst="line">
            <a:avLst/>
          </a:prstGeom>
          <a:noFill/>
          <a:ln w="28575">
            <a:solidFill>
              <a:srgbClr val="000000"/>
            </a:solidFill>
            <a:round/>
            <a:headEnd/>
            <a:tailEnd type="triangle" w="med" len="lg"/>
          </a:ln>
        </p:spPr>
        <p:txBody>
          <a:bodyPr/>
          <a:lstStyle/>
          <a:p>
            <a:endParaRPr lang="zh-CN" altLang="en-US"/>
          </a:p>
        </p:txBody>
      </p:sp>
      <p:sp>
        <p:nvSpPr>
          <p:cNvPr id="39964" name="Line 29"/>
          <p:cNvSpPr>
            <a:spLocks noChangeShapeType="1"/>
          </p:cNvSpPr>
          <p:nvPr/>
        </p:nvSpPr>
        <p:spPr bwMode="auto">
          <a:xfrm flipH="1">
            <a:off x="6372225" y="2227263"/>
            <a:ext cx="331788" cy="0"/>
          </a:xfrm>
          <a:prstGeom prst="line">
            <a:avLst/>
          </a:prstGeom>
          <a:noFill/>
          <a:ln w="28575">
            <a:solidFill>
              <a:srgbClr val="000000"/>
            </a:solidFill>
            <a:round/>
            <a:headEnd/>
            <a:tailEnd type="triangle" w="med" len="lg"/>
          </a:ln>
        </p:spPr>
        <p:txBody>
          <a:bodyPr/>
          <a:lstStyle/>
          <a:p>
            <a:endParaRPr lang="zh-CN" altLang="en-US"/>
          </a:p>
        </p:txBody>
      </p:sp>
      <p:sp>
        <p:nvSpPr>
          <p:cNvPr id="39965" name="Line 30"/>
          <p:cNvSpPr>
            <a:spLocks noChangeShapeType="1"/>
          </p:cNvSpPr>
          <p:nvPr/>
        </p:nvSpPr>
        <p:spPr bwMode="auto">
          <a:xfrm flipH="1">
            <a:off x="6372225" y="3052763"/>
            <a:ext cx="331788" cy="0"/>
          </a:xfrm>
          <a:prstGeom prst="line">
            <a:avLst/>
          </a:prstGeom>
          <a:noFill/>
          <a:ln w="28575">
            <a:solidFill>
              <a:srgbClr val="000000"/>
            </a:solidFill>
            <a:round/>
            <a:headEnd/>
            <a:tailEnd type="triangle" w="med" len="lg"/>
          </a:ln>
        </p:spPr>
        <p:txBody>
          <a:bodyPr/>
          <a:lstStyle/>
          <a:p>
            <a:endParaRPr lang="zh-CN" altLang="en-US"/>
          </a:p>
        </p:txBody>
      </p:sp>
      <p:sp>
        <p:nvSpPr>
          <p:cNvPr id="39966" name="Line 31"/>
          <p:cNvSpPr>
            <a:spLocks noChangeShapeType="1"/>
          </p:cNvSpPr>
          <p:nvPr/>
        </p:nvSpPr>
        <p:spPr bwMode="auto">
          <a:xfrm flipH="1">
            <a:off x="6372225" y="4021138"/>
            <a:ext cx="331788" cy="0"/>
          </a:xfrm>
          <a:prstGeom prst="line">
            <a:avLst/>
          </a:prstGeom>
          <a:noFill/>
          <a:ln w="28575">
            <a:solidFill>
              <a:srgbClr val="000000"/>
            </a:solidFill>
            <a:round/>
            <a:headEnd/>
            <a:tailEnd type="triangle" w="med" len="lg"/>
          </a:ln>
        </p:spPr>
        <p:txBody>
          <a:bodyPr/>
          <a:lstStyle/>
          <a:p>
            <a:endParaRPr lang="zh-CN" altLang="en-US"/>
          </a:p>
        </p:txBody>
      </p:sp>
      <p:sp>
        <p:nvSpPr>
          <p:cNvPr id="39967" name="Line 32"/>
          <p:cNvSpPr>
            <a:spLocks noChangeShapeType="1"/>
          </p:cNvSpPr>
          <p:nvPr/>
        </p:nvSpPr>
        <p:spPr bwMode="auto">
          <a:xfrm flipH="1">
            <a:off x="6372225" y="4991100"/>
            <a:ext cx="331788" cy="0"/>
          </a:xfrm>
          <a:prstGeom prst="line">
            <a:avLst/>
          </a:prstGeom>
          <a:noFill/>
          <a:ln w="28575">
            <a:solidFill>
              <a:srgbClr val="000000"/>
            </a:solidFill>
            <a:round/>
            <a:headEnd/>
            <a:tailEnd type="triangle" w="med" len="lg"/>
          </a:ln>
        </p:spPr>
        <p:txBody>
          <a:bodyPr/>
          <a:lstStyle/>
          <a:p>
            <a:endParaRPr lang="zh-CN" altLang="en-US"/>
          </a:p>
        </p:txBody>
      </p:sp>
      <p:sp>
        <p:nvSpPr>
          <p:cNvPr id="39968" name="Line 33"/>
          <p:cNvSpPr>
            <a:spLocks noChangeShapeType="1"/>
          </p:cNvSpPr>
          <p:nvPr/>
        </p:nvSpPr>
        <p:spPr bwMode="auto">
          <a:xfrm flipH="1">
            <a:off x="6372225" y="5815013"/>
            <a:ext cx="331788" cy="0"/>
          </a:xfrm>
          <a:prstGeom prst="line">
            <a:avLst/>
          </a:prstGeom>
          <a:noFill/>
          <a:ln w="28575">
            <a:solidFill>
              <a:srgbClr val="000000"/>
            </a:solidFill>
            <a:round/>
            <a:headEnd/>
            <a:tailEnd type="triangle" w="med" len="lg"/>
          </a:ln>
        </p:spPr>
        <p:txBody>
          <a:bodyPr/>
          <a:lstStyle/>
          <a:p>
            <a:endParaRPr lang="zh-CN" altLang="en-US"/>
          </a:p>
        </p:txBody>
      </p:sp>
      <p:sp>
        <p:nvSpPr>
          <p:cNvPr id="1186850" name="Line 34"/>
          <p:cNvSpPr>
            <a:spLocks noChangeShapeType="1"/>
          </p:cNvSpPr>
          <p:nvPr/>
        </p:nvSpPr>
        <p:spPr bwMode="auto">
          <a:xfrm>
            <a:off x="1979613" y="4581525"/>
            <a:ext cx="6985000" cy="0"/>
          </a:xfrm>
          <a:prstGeom prst="line">
            <a:avLst/>
          </a:prstGeom>
          <a:noFill/>
          <a:ln w="28575">
            <a:solidFill>
              <a:srgbClr val="FF3300"/>
            </a:solidFill>
            <a:round/>
            <a:headEnd/>
            <a:tailEnd/>
          </a:ln>
        </p:spPr>
        <p:txBody>
          <a:bodyPr/>
          <a:lstStyle/>
          <a:p>
            <a:endParaRPr lang="zh-CN" altLang="en-US"/>
          </a:p>
        </p:txBody>
      </p:sp>
      <p:sp>
        <p:nvSpPr>
          <p:cNvPr id="1186851" name="Line 35"/>
          <p:cNvSpPr>
            <a:spLocks noChangeShapeType="1"/>
          </p:cNvSpPr>
          <p:nvPr/>
        </p:nvSpPr>
        <p:spPr bwMode="auto">
          <a:xfrm>
            <a:off x="1979613" y="4508500"/>
            <a:ext cx="6985000" cy="0"/>
          </a:xfrm>
          <a:prstGeom prst="line">
            <a:avLst/>
          </a:prstGeom>
          <a:noFill/>
          <a:ln w="28575">
            <a:solidFill>
              <a:srgbClr val="FF3300"/>
            </a:solidFill>
            <a:round/>
            <a:headEnd/>
            <a:tailEnd/>
          </a:ln>
        </p:spPr>
        <p:txBody>
          <a:bodyPr/>
          <a:lstStyle/>
          <a:p>
            <a:endParaRPr lang="zh-CN" altLang="en-US"/>
          </a:p>
        </p:txBody>
      </p:sp>
      <p:sp>
        <p:nvSpPr>
          <p:cNvPr id="1186852" name="Text Box 36"/>
          <p:cNvSpPr txBox="1">
            <a:spLocks noChangeArrowheads="1"/>
          </p:cNvSpPr>
          <p:nvPr/>
        </p:nvSpPr>
        <p:spPr bwMode="auto">
          <a:xfrm>
            <a:off x="323850" y="4267200"/>
            <a:ext cx="1871663" cy="457200"/>
          </a:xfrm>
          <a:prstGeom prst="rect">
            <a:avLst/>
          </a:prstGeom>
          <a:noFill/>
          <a:ln w="28575" algn="ctr">
            <a:noFill/>
            <a:miter lim="800000"/>
            <a:headEnd/>
            <a:tailEnd/>
          </a:ln>
        </p:spPr>
        <p:txBody>
          <a:bodyPr>
            <a:spAutoFit/>
          </a:bodyPr>
          <a:lstStyle/>
          <a:p>
            <a:pPr algn="l">
              <a:spcBef>
                <a:spcPct val="50000"/>
              </a:spcBef>
            </a:pPr>
            <a:r>
              <a:rPr lang="zh-CN" altLang="en-US">
                <a:solidFill>
                  <a:srgbClr val="FF3300"/>
                </a:solidFill>
                <a:latin typeface="Arial" charset="0"/>
              </a:rPr>
              <a:t>软硬件分界</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186851"/>
                                        </p:tgtEl>
                                        <p:attrNameLst>
                                          <p:attrName>style.visibility</p:attrName>
                                        </p:attrNameLst>
                                      </p:cBhvr>
                                      <p:to>
                                        <p:strVal val="visible"/>
                                      </p:to>
                                    </p:set>
                                    <p:anim calcmode="lin" valueType="num">
                                      <p:cBhvr>
                                        <p:cTn id="7" dur="500" fill="hold"/>
                                        <p:tgtEl>
                                          <p:spTgt spid="1186851"/>
                                        </p:tgtEl>
                                        <p:attrNameLst>
                                          <p:attrName>ppt_w</p:attrName>
                                        </p:attrNameLst>
                                      </p:cBhvr>
                                      <p:tavLst>
                                        <p:tav tm="0">
                                          <p:val>
                                            <p:fltVal val="0"/>
                                          </p:val>
                                        </p:tav>
                                        <p:tav tm="100000">
                                          <p:val>
                                            <p:strVal val="#ppt_w"/>
                                          </p:val>
                                        </p:tav>
                                      </p:tavLst>
                                    </p:anim>
                                    <p:anim calcmode="lin" valueType="num">
                                      <p:cBhvr>
                                        <p:cTn id="8" dur="500" fill="hold"/>
                                        <p:tgtEl>
                                          <p:spTgt spid="1186851"/>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1186850"/>
                                        </p:tgtEl>
                                        <p:attrNameLst>
                                          <p:attrName>style.visibility</p:attrName>
                                        </p:attrNameLst>
                                      </p:cBhvr>
                                      <p:to>
                                        <p:strVal val="visible"/>
                                      </p:to>
                                    </p:set>
                                    <p:anim calcmode="lin" valueType="num">
                                      <p:cBhvr>
                                        <p:cTn id="11" dur="500" fill="hold"/>
                                        <p:tgtEl>
                                          <p:spTgt spid="1186850"/>
                                        </p:tgtEl>
                                        <p:attrNameLst>
                                          <p:attrName>ppt_w</p:attrName>
                                        </p:attrNameLst>
                                      </p:cBhvr>
                                      <p:tavLst>
                                        <p:tav tm="0">
                                          <p:val>
                                            <p:fltVal val="0"/>
                                          </p:val>
                                        </p:tav>
                                        <p:tav tm="100000">
                                          <p:val>
                                            <p:strVal val="#ppt_w"/>
                                          </p:val>
                                        </p:tav>
                                      </p:tavLst>
                                    </p:anim>
                                    <p:anim calcmode="lin" valueType="num">
                                      <p:cBhvr>
                                        <p:cTn id="12" dur="500" fill="hold"/>
                                        <p:tgtEl>
                                          <p:spTgt spid="1186850"/>
                                        </p:tgtEl>
                                        <p:attrNameLst>
                                          <p:attrName>ppt_h</p:attrName>
                                        </p:attrNameLst>
                                      </p:cBhvr>
                                      <p:tavLst>
                                        <p:tav tm="0">
                                          <p:val>
                                            <p:strVal val="#ppt_h"/>
                                          </p:val>
                                        </p:tav>
                                        <p:tav tm="100000">
                                          <p:val>
                                            <p:strVal val="#ppt_h"/>
                                          </p:val>
                                        </p:tav>
                                      </p:tavLst>
                                    </p:anim>
                                  </p:childTnLst>
                                </p:cTn>
                              </p:par>
                            </p:childTnLst>
                          </p:cTn>
                        </p:par>
                        <p:par>
                          <p:cTn id="13" fill="hold">
                            <p:stCondLst>
                              <p:cond delay="500"/>
                            </p:stCondLst>
                            <p:childTnLst>
                              <p:par>
                                <p:cTn id="14" presetID="27" presetClass="entr" presetSubtype="0" fill="hold" grpId="0" nodeType="afterEffect">
                                  <p:stCondLst>
                                    <p:cond delay="0"/>
                                  </p:stCondLst>
                                  <p:iterate type="lt">
                                    <p:tmPct val="50000"/>
                                  </p:iterate>
                                  <p:childTnLst>
                                    <p:set>
                                      <p:cBhvr>
                                        <p:cTn id="15" dur="1" fill="hold">
                                          <p:stCondLst>
                                            <p:cond delay="0"/>
                                          </p:stCondLst>
                                        </p:cTn>
                                        <p:tgtEl>
                                          <p:spTgt spid="1186852"/>
                                        </p:tgtEl>
                                        <p:attrNameLst>
                                          <p:attrName>style.visibility</p:attrName>
                                        </p:attrNameLst>
                                      </p:cBhvr>
                                      <p:to>
                                        <p:strVal val="visible"/>
                                      </p:to>
                                    </p:set>
                                    <p:anim calcmode="discrete" valueType="clr">
                                      <p:cBhvr override="childStyle">
                                        <p:cTn id="16" dur="80"/>
                                        <p:tgtEl>
                                          <p:spTgt spid="1186852"/>
                                        </p:tgtEl>
                                        <p:attrNameLst>
                                          <p:attrName>style.color</p:attrName>
                                        </p:attrNameLst>
                                      </p:cBhvr>
                                      <p:tavLst>
                                        <p:tav tm="0">
                                          <p:val>
                                            <p:clrVal>
                                              <a:schemeClr val="accent2"/>
                                            </p:clrVal>
                                          </p:val>
                                        </p:tav>
                                        <p:tav tm="50000">
                                          <p:val>
                                            <p:clrVal>
                                              <a:schemeClr val="hlink"/>
                                            </p:clrVal>
                                          </p:val>
                                        </p:tav>
                                      </p:tavLst>
                                    </p:anim>
                                    <p:anim calcmode="discrete" valueType="clr">
                                      <p:cBhvr>
                                        <p:cTn id="17" dur="80"/>
                                        <p:tgtEl>
                                          <p:spTgt spid="1186852"/>
                                        </p:tgtEl>
                                        <p:attrNameLst>
                                          <p:attrName>fillcolor</p:attrName>
                                        </p:attrNameLst>
                                      </p:cBhvr>
                                      <p:tavLst>
                                        <p:tav tm="0">
                                          <p:val>
                                            <p:clrVal>
                                              <a:schemeClr val="accent2"/>
                                            </p:clrVal>
                                          </p:val>
                                        </p:tav>
                                        <p:tav tm="50000">
                                          <p:val>
                                            <p:clrVal>
                                              <a:schemeClr val="hlink"/>
                                            </p:clrVal>
                                          </p:val>
                                        </p:tav>
                                      </p:tavLst>
                                    </p:anim>
                                    <p:set>
                                      <p:cBhvr>
                                        <p:cTn id="18" dur="80"/>
                                        <p:tgtEl>
                                          <p:spTgt spid="118685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6850" grpId="0" animBg="1"/>
      <p:bldP spid="1186851" grpId="0" animBg="1"/>
      <p:bldP spid="118685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4"/>
          <p:cNvSpPr>
            <a:spLocks noGrp="1"/>
          </p:cNvSpPr>
          <p:nvPr>
            <p:ph type="sldNum" sz="quarter" idx="11"/>
          </p:nvPr>
        </p:nvSpPr>
        <p:spPr>
          <a:noFill/>
        </p:spPr>
        <p:txBody>
          <a:bodyPr/>
          <a:lstStyle/>
          <a:p>
            <a:fld id="{AFC02223-D116-40E5-A23F-3C8BA937594D}" type="slidenum">
              <a:rPr lang="zh-CN" altLang="en-US"/>
              <a:pPr/>
              <a:t>6</a:t>
            </a:fld>
            <a:endParaRPr lang="en-US" altLang="zh-CN"/>
          </a:p>
        </p:txBody>
      </p:sp>
      <p:sp>
        <p:nvSpPr>
          <p:cNvPr id="16387" name="Rectangle 2"/>
          <p:cNvSpPr>
            <a:spLocks noGrp="1" noChangeArrowheads="1"/>
          </p:cNvSpPr>
          <p:nvPr>
            <p:ph type="title"/>
          </p:nvPr>
        </p:nvSpPr>
        <p:spPr/>
        <p:txBody>
          <a:bodyPr/>
          <a:lstStyle/>
          <a:p>
            <a:pPr eaLnBrk="1" hangingPunct="1"/>
            <a:r>
              <a:rPr lang="zh-CN" altLang="en-US" dirty="0"/>
              <a:t>第</a:t>
            </a:r>
            <a:r>
              <a:rPr lang="en-US" altLang="zh-CN" dirty="0"/>
              <a:t>1</a:t>
            </a:r>
            <a:r>
              <a:rPr lang="zh-CN" altLang="en-US" dirty="0"/>
              <a:t>章 序论</a:t>
            </a:r>
          </a:p>
        </p:txBody>
      </p:sp>
      <p:sp>
        <p:nvSpPr>
          <p:cNvPr id="1098755" name="Rectangle 3"/>
          <p:cNvSpPr>
            <a:spLocks noGrp="1" noChangeArrowheads="1"/>
          </p:cNvSpPr>
          <p:nvPr>
            <p:ph type="body" idx="1"/>
          </p:nvPr>
        </p:nvSpPr>
        <p:spPr>
          <a:xfrm>
            <a:off x="590550" y="692696"/>
            <a:ext cx="8229600" cy="5760639"/>
          </a:xfrm>
        </p:spPr>
        <p:txBody>
          <a:bodyPr/>
          <a:lstStyle/>
          <a:p>
            <a:pPr eaLnBrk="1" hangingPunct="1">
              <a:spcBef>
                <a:spcPts val="600"/>
              </a:spcBef>
            </a:pPr>
            <a:r>
              <a:rPr lang="zh-CN" altLang="en-US" dirty="0"/>
              <a:t>计算机的</a:t>
            </a:r>
            <a:r>
              <a:rPr lang="zh-CN" altLang="en-US" dirty="0">
                <a:solidFill>
                  <a:srgbClr val="0000FF"/>
                </a:solidFill>
              </a:rPr>
              <a:t>发展历史</a:t>
            </a:r>
            <a:r>
              <a:rPr lang="zh-CN" altLang="en-US" dirty="0"/>
              <a:t>、</a:t>
            </a:r>
            <a:r>
              <a:rPr lang="zh-CN" altLang="en-US" dirty="0">
                <a:solidFill>
                  <a:srgbClr val="FF0000"/>
                </a:solidFill>
              </a:rPr>
              <a:t>摩尔定律</a:t>
            </a:r>
            <a:endParaRPr lang="en-US" altLang="zh-CN" dirty="0">
              <a:solidFill>
                <a:srgbClr val="FF0000"/>
              </a:solidFill>
            </a:endParaRPr>
          </a:p>
          <a:p>
            <a:pPr eaLnBrk="1" hangingPunct="1">
              <a:spcBef>
                <a:spcPts val="600"/>
              </a:spcBef>
            </a:pPr>
            <a:r>
              <a:rPr lang="zh-CN" altLang="en-US" dirty="0"/>
              <a:t>计算机的基本组成</a:t>
            </a:r>
            <a:endParaRPr lang="en-US" altLang="zh-CN" dirty="0"/>
          </a:p>
          <a:p>
            <a:pPr marL="712788" lvl="1" indent="-355600" eaLnBrk="1" hangingPunct="1">
              <a:spcBef>
                <a:spcPts val="600"/>
              </a:spcBef>
            </a:pPr>
            <a:r>
              <a:rPr lang="zh-CN" altLang="en-US" dirty="0"/>
              <a:t>硬件系统</a:t>
            </a:r>
            <a:endParaRPr lang="en-US" altLang="zh-CN" dirty="0"/>
          </a:p>
          <a:p>
            <a:pPr marL="712788" lvl="1" indent="-355600" eaLnBrk="1" hangingPunct="1">
              <a:spcBef>
                <a:spcPts val="600"/>
              </a:spcBef>
            </a:pPr>
            <a:r>
              <a:rPr lang="zh-CN" altLang="en-US" dirty="0"/>
              <a:t>软件系统</a:t>
            </a:r>
            <a:endParaRPr lang="en-US" altLang="zh-CN" dirty="0"/>
          </a:p>
          <a:p>
            <a:pPr marL="712788" lvl="1" indent="-355600" eaLnBrk="1" hangingPunct="1">
              <a:spcBef>
                <a:spcPts val="600"/>
              </a:spcBef>
            </a:pPr>
            <a:r>
              <a:rPr lang="zh-CN" altLang="en-US" dirty="0">
                <a:solidFill>
                  <a:srgbClr val="0000FF"/>
                </a:solidFill>
              </a:rPr>
              <a:t>指令集体系结构</a:t>
            </a:r>
            <a:endParaRPr lang="en-US" altLang="zh-CN" dirty="0">
              <a:solidFill>
                <a:srgbClr val="0000FF"/>
              </a:solidFill>
            </a:endParaRPr>
          </a:p>
          <a:p>
            <a:pPr marL="712788" lvl="1" indent="-355600" eaLnBrk="1" hangingPunct="1">
              <a:spcBef>
                <a:spcPts val="600"/>
              </a:spcBef>
            </a:pPr>
            <a:r>
              <a:rPr lang="zh-CN" altLang="en-US" dirty="0"/>
              <a:t>高级语言的执行过程</a:t>
            </a:r>
          </a:p>
          <a:p>
            <a:pPr eaLnBrk="1" hangingPunct="1">
              <a:spcBef>
                <a:spcPts val="600"/>
              </a:spcBef>
            </a:pPr>
            <a:r>
              <a:rPr lang="zh-CN" altLang="en-US" dirty="0"/>
              <a:t>计算机的层次概念</a:t>
            </a:r>
            <a:endParaRPr lang="en-US" altLang="zh-CN" dirty="0"/>
          </a:p>
          <a:p>
            <a:pPr marL="712788" lvl="1" indent="-355600" eaLnBrk="1" hangingPunct="1">
              <a:spcBef>
                <a:spcPts val="600"/>
              </a:spcBef>
            </a:pPr>
            <a:r>
              <a:rPr lang="zh-CN" altLang="en-US" dirty="0"/>
              <a:t>计算机系统的层次结构</a:t>
            </a:r>
            <a:endParaRPr lang="en-US" altLang="zh-CN" dirty="0"/>
          </a:p>
          <a:p>
            <a:pPr marL="712788" lvl="1" indent="-355600" eaLnBrk="1" hangingPunct="1">
              <a:spcBef>
                <a:spcPts val="600"/>
              </a:spcBef>
            </a:pPr>
            <a:r>
              <a:rPr lang="zh-CN" altLang="en-US" dirty="0"/>
              <a:t>计算机</a:t>
            </a:r>
            <a:r>
              <a:rPr lang="zh-CN" altLang="en-US" dirty="0">
                <a:solidFill>
                  <a:srgbClr val="D60093"/>
                </a:solidFill>
              </a:rPr>
              <a:t>体系结构</a:t>
            </a:r>
            <a:r>
              <a:rPr lang="zh-CN" altLang="en-US" dirty="0"/>
              <a:t>、</a:t>
            </a:r>
            <a:r>
              <a:rPr lang="zh-CN" altLang="en-US" dirty="0">
                <a:solidFill>
                  <a:srgbClr val="D60093"/>
                </a:solidFill>
              </a:rPr>
              <a:t>组成</a:t>
            </a:r>
            <a:r>
              <a:rPr lang="zh-CN" altLang="en-US" dirty="0"/>
              <a:t>与</a:t>
            </a:r>
            <a:r>
              <a:rPr lang="zh-CN" altLang="en-US" dirty="0">
                <a:solidFill>
                  <a:srgbClr val="D60093"/>
                </a:solidFill>
              </a:rPr>
              <a:t>实现</a:t>
            </a:r>
          </a:p>
          <a:p>
            <a:pPr eaLnBrk="1" hangingPunct="1">
              <a:spcBef>
                <a:spcPts val="600"/>
              </a:spcBef>
            </a:pPr>
            <a:r>
              <a:rPr lang="zh-CN" altLang="en-US" dirty="0"/>
              <a:t>计算机</a:t>
            </a:r>
            <a:r>
              <a:rPr lang="zh-CN" altLang="en-US" dirty="0">
                <a:solidFill>
                  <a:srgbClr val="FF0000"/>
                </a:solidFill>
              </a:rPr>
              <a:t>分类</a:t>
            </a:r>
            <a:r>
              <a:rPr lang="zh-CN" altLang="en-US" dirty="0"/>
              <a:t>、性能描述、</a:t>
            </a:r>
            <a:r>
              <a:rPr lang="en-US" altLang="zh-CN" dirty="0">
                <a:solidFill>
                  <a:srgbClr val="FF0000"/>
                </a:solidFill>
              </a:rPr>
              <a:t>Amdahl</a:t>
            </a:r>
            <a:r>
              <a:rPr lang="zh-CN" altLang="en-US" dirty="0">
                <a:solidFill>
                  <a:srgbClr val="FF0000"/>
                </a:solidFill>
              </a:rPr>
              <a:t>定律</a:t>
            </a:r>
          </a:p>
        </p:txBody>
      </p:sp>
      <p:pic>
        <p:nvPicPr>
          <p:cNvPr id="2" name="图片 1">
            <a:extLst>
              <a:ext uri="{FF2B5EF4-FFF2-40B4-BE49-F238E27FC236}">
                <a16:creationId xmlns:a16="http://schemas.microsoft.com/office/drawing/2014/main" id="{6F2D2985-226E-47F9-AFA2-8E81DBFE994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723112" y="1"/>
            <a:ext cx="2420888" cy="2420888"/>
          </a:xfrm>
          <a:prstGeom prst="rect">
            <a:avLst/>
          </a:prstGeom>
        </p:spPr>
      </p:pic>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4"/>
          <p:cNvSpPr>
            <a:spLocks noGrp="1"/>
          </p:cNvSpPr>
          <p:nvPr>
            <p:ph type="sldNum" sz="quarter" idx="11"/>
          </p:nvPr>
        </p:nvSpPr>
        <p:spPr>
          <a:noFill/>
        </p:spPr>
        <p:txBody>
          <a:bodyPr/>
          <a:lstStyle/>
          <a:p>
            <a:fld id="{E9CF5B12-37F1-486C-8934-9E8C9F83CC8E}" type="slidenum">
              <a:rPr lang="zh-CN" altLang="en-US"/>
              <a:pPr/>
              <a:t>60</a:t>
            </a:fld>
            <a:endParaRPr lang="en-US" altLang="zh-CN"/>
          </a:p>
        </p:txBody>
      </p:sp>
      <p:pic>
        <p:nvPicPr>
          <p:cNvPr id="40963" name="Picture 4"/>
          <p:cNvPicPr>
            <a:picLocks noChangeAspect="1" noChangeArrowheads="1"/>
          </p:cNvPicPr>
          <p:nvPr/>
        </p:nvPicPr>
        <p:blipFill>
          <a:blip r:embed="rId2" cstate="print"/>
          <a:srcRect/>
          <a:stretch>
            <a:fillRect/>
          </a:stretch>
        </p:blipFill>
        <p:spPr bwMode="auto">
          <a:xfrm>
            <a:off x="3201988" y="73025"/>
            <a:ext cx="4446587" cy="6669088"/>
          </a:xfrm>
          <a:prstGeom prst="rect">
            <a:avLst/>
          </a:prstGeom>
          <a:noFill/>
          <a:ln w="28575" algn="ctr">
            <a:noFill/>
            <a:miter lim="800000"/>
            <a:headEnd/>
            <a:tailEnd/>
          </a:ln>
        </p:spPr>
      </p:pic>
      <p:sp>
        <p:nvSpPr>
          <p:cNvPr id="40964" name="Rectangle 5"/>
          <p:cNvSpPr>
            <a:spLocks noChangeArrowheads="1"/>
          </p:cNvSpPr>
          <p:nvPr/>
        </p:nvSpPr>
        <p:spPr bwMode="auto">
          <a:xfrm>
            <a:off x="1908175" y="3860800"/>
            <a:ext cx="5543550" cy="936625"/>
          </a:xfrm>
          <a:prstGeom prst="rect">
            <a:avLst/>
          </a:prstGeom>
          <a:noFill/>
          <a:ln w="28575" algn="ctr">
            <a:solidFill>
              <a:srgbClr val="FF0000"/>
            </a:solidFill>
            <a:prstDash val="dash"/>
            <a:miter lim="800000"/>
            <a:headEnd/>
            <a:tailEnd/>
          </a:ln>
        </p:spPr>
        <p:txBody>
          <a:bodyPr wrap="none" anchor="ctr"/>
          <a:lstStyle/>
          <a:p>
            <a:endParaRPr lang="zh-CN" altLang="en-US"/>
          </a:p>
        </p:txBody>
      </p:sp>
      <p:sp>
        <p:nvSpPr>
          <p:cNvPr id="40965" name="Rectangle 6"/>
          <p:cNvSpPr>
            <a:spLocks noChangeArrowheads="1"/>
          </p:cNvSpPr>
          <p:nvPr/>
        </p:nvSpPr>
        <p:spPr bwMode="auto">
          <a:xfrm>
            <a:off x="2124075" y="1052513"/>
            <a:ext cx="5761038" cy="2808287"/>
          </a:xfrm>
          <a:prstGeom prst="rect">
            <a:avLst/>
          </a:prstGeom>
          <a:noFill/>
          <a:ln w="28575" algn="ctr">
            <a:solidFill>
              <a:srgbClr val="FF0000"/>
            </a:solidFill>
            <a:prstDash val="dash"/>
            <a:miter lim="800000"/>
            <a:headEnd/>
            <a:tailEnd/>
          </a:ln>
        </p:spPr>
        <p:txBody>
          <a:bodyPr wrap="none" anchor="ctr"/>
          <a:lstStyle/>
          <a:p>
            <a:endParaRPr lang="zh-CN" altLang="en-US"/>
          </a:p>
        </p:txBody>
      </p:sp>
      <p:sp>
        <p:nvSpPr>
          <p:cNvPr id="40966" name="Rectangle 7"/>
          <p:cNvSpPr>
            <a:spLocks noChangeArrowheads="1"/>
          </p:cNvSpPr>
          <p:nvPr/>
        </p:nvSpPr>
        <p:spPr bwMode="auto">
          <a:xfrm>
            <a:off x="2771775" y="115888"/>
            <a:ext cx="5329238" cy="936625"/>
          </a:xfrm>
          <a:prstGeom prst="rect">
            <a:avLst/>
          </a:prstGeom>
          <a:noFill/>
          <a:ln w="28575" algn="ctr">
            <a:solidFill>
              <a:srgbClr val="FF0000"/>
            </a:solidFill>
            <a:prstDash val="dash"/>
            <a:miter lim="800000"/>
            <a:headEnd/>
            <a:tailEnd/>
          </a:ln>
        </p:spPr>
        <p:txBody>
          <a:bodyPr wrap="none" anchor="ctr"/>
          <a:lstStyle/>
          <a:p>
            <a:endParaRPr lang="zh-CN" altLang="en-US"/>
          </a:p>
        </p:txBody>
      </p:sp>
      <p:sp>
        <p:nvSpPr>
          <p:cNvPr id="40967" name="Rectangle 8"/>
          <p:cNvSpPr>
            <a:spLocks noChangeArrowheads="1"/>
          </p:cNvSpPr>
          <p:nvPr/>
        </p:nvSpPr>
        <p:spPr bwMode="auto">
          <a:xfrm>
            <a:off x="1692276" y="4797426"/>
            <a:ext cx="5400004" cy="941388"/>
          </a:xfrm>
          <a:prstGeom prst="rect">
            <a:avLst/>
          </a:prstGeom>
          <a:noFill/>
          <a:ln w="28575" algn="ctr">
            <a:solidFill>
              <a:srgbClr val="FF0000"/>
            </a:solidFill>
            <a:prstDash val="dash"/>
            <a:miter lim="800000"/>
            <a:headEnd/>
            <a:tailEnd/>
          </a:ln>
        </p:spPr>
        <p:txBody>
          <a:bodyPr wrap="none" anchor="ctr"/>
          <a:lstStyle/>
          <a:p>
            <a:endParaRPr lang="zh-CN" altLang="en-US"/>
          </a:p>
        </p:txBody>
      </p:sp>
      <p:sp>
        <p:nvSpPr>
          <p:cNvPr id="40968" name="Text Box 9"/>
          <p:cNvSpPr txBox="1">
            <a:spLocks noChangeArrowheads="1"/>
          </p:cNvSpPr>
          <p:nvPr/>
        </p:nvSpPr>
        <p:spPr bwMode="auto">
          <a:xfrm>
            <a:off x="2770188" y="5949950"/>
            <a:ext cx="431800" cy="519113"/>
          </a:xfrm>
          <a:prstGeom prst="rect">
            <a:avLst/>
          </a:prstGeom>
          <a:noFill/>
          <a:ln w="28575" algn="ctr">
            <a:noFill/>
            <a:miter lim="800000"/>
            <a:headEnd/>
            <a:tailEnd/>
          </a:ln>
        </p:spPr>
        <p:txBody>
          <a:bodyPr>
            <a:spAutoFit/>
          </a:bodyPr>
          <a:lstStyle/>
          <a:p>
            <a:pPr>
              <a:spcBef>
                <a:spcPct val="50000"/>
              </a:spcBef>
            </a:pPr>
            <a:r>
              <a:rPr lang="en-US" altLang="zh-CN" sz="2800">
                <a:solidFill>
                  <a:srgbClr val="0000FF"/>
                </a:solidFill>
                <a:latin typeface="Arial" charset="0"/>
              </a:rPr>
              <a:t>0</a:t>
            </a:r>
          </a:p>
        </p:txBody>
      </p:sp>
      <p:sp>
        <p:nvSpPr>
          <p:cNvPr id="40969" name="Text Box 10"/>
          <p:cNvSpPr txBox="1">
            <a:spLocks noChangeArrowheads="1"/>
          </p:cNvSpPr>
          <p:nvPr/>
        </p:nvSpPr>
        <p:spPr bwMode="auto">
          <a:xfrm>
            <a:off x="3057525" y="5070475"/>
            <a:ext cx="431800" cy="519113"/>
          </a:xfrm>
          <a:prstGeom prst="rect">
            <a:avLst/>
          </a:prstGeom>
          <a:noFill/>
          <a:ln w="28575" algn="ctr">
            <a:noFill/>
            <a:miter lim="800000"/>
            <a:headEnd/>
            <a:tailEnd/>
          </a:ln>
        </p:spPr>
        <p:txBody>
          <a:bodyPr>
            <a:spAutoFit/>
          </a:bodyPr>
          <a:lstStyle/>
          <a:p>
            <a:pPr>
              <a:spcBef>
                <a:spcPct val="50000"/>
              </a:spcBef>
            </a:pPr>
            <a:r>
              <a:rPr lang="en-US" altLang="zh-CN" sz="2800">
                <a:solidFill>
                  <a:srgbClr val="0000FF"/>
                </a:solidFill>
                <a:latin typeface="Arial" charset="0"/>
              </a:rPr>
              <a:t>1</a:t>
            </a:r>
          </a:p>
        </p:txBody>
      </p:sp>
      <p:sp>
        <p:nvSpPr>
          <p:cNvPr id="40970" name="Text Box 11"/>
          <p:cNvSpPr txBox="1">
            <a:spLocks noChangeArrowheads="1"/>
          </p:cNvSpPr>
          <p:nvPr/>
        </p:nvSpPr>
        <p:spPr bwMode="auto">
          <a:xfrm>
            <a:off x="3273425" y="4076700"/>
            <a:ext cx="431800" cy="519113"/>
          </a:xfrm>
          <a:prstGeom prst="rect">
            <a:avLst/>
          </a:prstGeom>
          <a:noFill/>
          <a:ln w="28575" algn="ctr">
            <a:noFill/>
            <a:miter lim="800000"/>
            <a:headEnd/>
            <a:tailEnd/>
          </a:ln>
        </p:spPr>
        <p:txBody>
          <a:bodyPr>
            <a:spAutoFit/>
          </a:bodyPr>
          <a:lstStyle/>
          <a:p>
            <a:pPr>
              <a:spcBef>
                <a:spcPct val="50000"/>
              </a:spcBef>
            </a:pPr>
            <a:r>
              <a:rPr lang="en-US" altLang="zh-CN" sz="2800">
                <a:solidFill>
                  <a:srgbClr val="0000FF"/>
                </a:solidFill>
                <a:latin typeface="Arial" charset="0"/>
              </a:rPr>
              <a:t>2</a:t>
            </a:r>
          </a:p>
        </p:txBody>
      </p:sp>
      <p:sp>
        <p:nvSpPr>
          <p:cNvPr id="40971" name="Text Box 12"/>
          <p:cNvSpPr txBox="1">
            <a:spLocks noChangeArrowheads="1"/>
          </p:cNvSpPr>
          <p:nvPr/>
        </p:nvSpPr>
        <p:spPr bwMode="auto">
          <a:xfrm>
            <a:off x="3490913" y="3141663"/>
            <a:ext cx="431800" cy="519112"/>
          </a:xfrm>
          <a:prstGeom prst="rect">
            <a:avLst/>
          </a:prstGeom>
          <a:noFill/>
          <a:ln w="28575" algn="ctr">
            <a:noFill/>
            <a:miter lim="800000"/>
            <a:headEnd/>
            <a:tailEnd/>
          </a:ln>
        </p:spPr>
        <p:txBody>
          <a:bodyPr>
            <a:spAutoFit/>
          </a:bodyPr>
          <a:lstStyle/>
          <a:p>
            <a:pPr>
              <a:spcBef>
                <a:spcPct val="50000"/>
              </a:spcBef>
            </a:pPr>
            <a:r>
              <a:rPr lang="en-US" altLang="zh-CN" sz="2800">
                <a:solidFill>
                  <a:srgbClr val="0000FF"/>
                </a:solidFill>
                <a:latin typeface="Arial" charset="0"/>
              </a:rPr>
              <a:t>3</a:t>
            </a:r>
          </a:p>
        </p:txBody>
      </p:sp>
      <p:sp>
        <p:nvSpPr>
          <p:cNvPr id="40972" name="Text Box 13"/>
          <p:cNvSpPr txBox="1">
            <a:spLocks noChangeArrowheads="1"/>
          </p:cNvSpPr>
          <p:nvPr/>
        </p:nvSpPr>
        <p:spPr bwMode="auto">
          <a:xfrm>
            <a:off x="3706813" y="2205038"/>
            <a:ext cx="431800" cy="519112"/>
          </a:xfrm>
          <a:prstGeom prst="rect">
            <a:avLst/>
          </a:prstGeom>
          <a:noFill/>
          <a:ln w="28575" algn="ctr">
            <a:noFill/>
            <a:miter lim="800000"/>
            <a:headEnd/>
            <a:tailEnd/>
          </a:ln>
        </p:spPr>
        <p:txBody>
          <a:bodyPr>
            <a:spAutoFit/>
          </a:bodyPr>
          <a:lstStyle/>
          <a:p>
            <a:pPr>
              <a:spcBef>
                <a:spcPct val="50000"/>
              </a:spcBef>
            </a:pPr>
            <a:r>
              <a:rPr lang="en-US" altLang="zh-CN" sz="2800">
                <a:solidFill>
                  <a:srgbClr val="0000FF"/>
                </a:solidFill>
                <a:latin typeface="Arial" charset="0"/>
              </a:rPr>
              <a:t>4</a:t>
            </a:r>
          </a:p>
        </p:txBody>
      </p:sp>
      <p:sp>
        <p:nvSpPr>
          <p:cNvPr id="40973" name="Text Box 14"/>
          <p:cNvSpPr txBox="1">
            <a:spLocks noChangeArrowheads="1"/>
          </p:cNvSpPr>
          <p:nvPr/>
        </p:nvSpPr>
        <p:spPr bwMode="auto">
          <a:xfrm>
            <a:off x="3922713" y="1268413"/>
            <a:ext cx="431800" cy="519112"/>
          </a:xfrm>
          <a:prstGeom prst="rect">
            <a:avLst/>
          </a:prstGeom>
          <a:noFill/>
          <a:ln w="28575" algn="ctr">
            <a:noFill/>
            <a:miter lim="800000"/>
            <a:headEnd/>
            <a:tailEnd/>
          </a:ln>
        </p:spPr>
        <p:txBody>
          <a:bodyPr>
            <a:spAutoFit/>
          </a:bodyPr>
          <a:lstStyle/>
          <a:p>
            <a:pPr>
              <a:spcBef>
                <a:spcPct val="50000"/>
              </a:spcBef>
            </a:pPr>
            <a:r>
              <a:rPr lang="en-US" altLang="zh-CN" sz="2800">
                <a:solidFill>
                  <a:srgbClr val="0000FF"/>
                </a:solidFill>
                <a:latin typeface="Arial" charset="0"/>
              </a:rPr>
              <a:t>5</a:t>
            </a:r>
          </a:p>
        </p:txBody>
      </p:sp>
      <p:sp>
        <p:nvSpPr>
          <p:cNvPr id="40974" name="Text Box 15"/>
          <p:cNvSpPr txBox="1">
            <a:spLocks noChangeArrowheads="1"/>
          </p:cNvSpPr>
          <p:nvPr/>
        </p:nvSpPr>
        <p:spPr bwMode="auto">
          <a:xfrm>
            <a:off x="4138613" y="333375"/>
            <a:ext cx="431800" cy="519113"/>
          </a:xfrm>
          <a:prstGeom prst="rect">
            <a:avLst/>
          </a:prstGeom>
          <a:noFill/>
          <a:ln w="28575" algn="ctr">
            <a:noFill/>
            <a:miter lim="800000"/>
            <a:headEnd/>
            <a:tailEnd/>
          </a:ln>
        </p:spPr>
        <p:txBody>
          <a:bodyPr>
            <a:spAutoFit/>
          </a:bodyPr>
          <a:lstStyle/>
          <a:p>
            <a:pPr>
              <a:spcBef>
                <a:spcPct val="50000"/>
              </a:spcBef>
            </a:pPr>
            <a:r>
              <a:rPr lang="en-US" altLang="zh-CN" sz="2800">
                <a:solidFill>
                  <a:srgbClr val="0000FF"/>
                </a:solidFill>
                <a:latin typeface="Arial" charset="0"/>
              </a:rPr>
              <a:t>6</a:t>
            </a:r>
          </a:p>
        </p:txBody>
      </p:sp>
      <p:sp>
        <p:nvSpPr>
          <p:cNvPr id="40975" name="AutoShape 16"/>
          <p:cNvSpPr>
            <a:spLocks/>
          </p:cNvSpPr>
          <p:nvPr/>
        </p:nvSpPr>
        <p:spPr bwMode="auto">
          <a:xfrm>
            <a:off x="8172450" y="115888"/>
            <a:ext cx="358775" cy="3529012"/>
          </a:xfrm>
          <a:prstGeom prst="rightBrace">
            <a:avLst>
              <a:gd name="adj1" fmla="val 58836"/>
              <a:gd name="adj2" fmla="val 50000"/>
            </a:avLst>
          </a:prstGeom>
          <a:noFill/>
          <a:ln w="28575">
            <a:solidFill>
              <a:srgbClr val="CC00CC"/>
            </a:solidFill>
            <a:round/>
            <a:headEnd/>
            <a:tailEnd/>
          </a:ln>
        </p:spPr>
        <p:txBody>
          <a:bodyPr wrap="none" anchor="ctr"/>
          <a:lstStyle/>
          <a:p>
            <a:endParaRPr lang="zh-CN" altLang="en-US"/>
          </a:p>
        </p:txBody>
      </p:sp>
      <p:sp>
        <p:nvSpPr>
          <p:cNvPr id="40976" name="Text Box 17"/>
          <p:cNvSpPr txBox="1">
            <a:spLocks noChangeArrowheads="1"/>
          </p:cNvSpPr>
          <p:nvPr/>
        </p:nvSpPr>
        <p:spPr bwMode="auto">
          <a:xfrm>
            <a:off x="8531225" y="1268413"/>
            <a:ext cx="576263" cy="1373187"/>
          </a:xfrm>
          <a:prstGeom prst="rect">
            <a:avLst/>
          </a:prstGeom>
          <a:noFill/>
          <a:ln w="28575" algn="ctr">
            <a:noFill/>
            <a:miter lim="800000"/>
            <a:headEnd/>
            <a:tailEnd/>
          </a:ln>
        </p:spPr>
        <p:txBody>
          <a:bodyPr>
            <a:spAutoFit/>
          </a:bodyPr>
          <a:lstStyle/>
          <a:p>
            <a:pPr>
              <a:spcBef>
                <a:spcPct val="50000"/>
              </a:spcBef>
            </a:pPr>
            <a:r>
              <a:rPr lang="zh-CN" altLang="en-US" sz="2800">
                <a:solidFill>
                  <a:srgbClr val="CC00CC"/>
                </a:solidFill>
                <a:latin typeface="Arial" charset="0"/>
              </a:rPr>
              <a:t>虚拟机</a:t>
            </a:r>
          </a:p>
        </p:txBody>
      </p:sp>
      <p:sp>
        <p:nvSpPr>
          <p:cNvPr id="40977" name="Text Box 18"/>
          <p:cNvSpPr txBox="1">
            <a:spLocks noChangeArrowheads="1"/>
          </p:cNvSpPr>
          <p:nvPr/>
        </p:nvSpPr>
        <p:spPr bwMode="auto">
          <a:xfrm>
            <a:off x="521693" y="4869160"/>
            <a:ext cx="1241995" cy="830997"/>
          </a:xfrm>
          <a:prstGeom prst="rect">
            <a:avLst/>
          </a:prstGeom>
          <a:noFill/>
          <a:ln w="28575" algn="ctr">
            <a:noFill/>
            <a:miter lim="800000"/>
            <a:headEnd/>
            <a:tailEnd/>
          </a:ln>
        </p:spPr>
        <p:txBody>
          <a:bodyPr wrap="square">
            <a:spAutoFit/>
          </a:bodyPr>
          <a:lstStyle/>
          <a:p>
            <a:pPr>
              <a:spcBef>
                <a:spcPct val="50000"/>
              </a:spcBef>
            </a:pPr>
            <a:r>
              <a:rPr lang="zh-CN" altLang="en-US" dirty="0">
                <a:solidFill>
                  <a:srgbClr val="006600"/>
                </a:solidFill>
                <a:latin typeface="Arial" charset="0"/>
              </a:rPr>
              <a:t>计算机</a:t>
            </a:r>
            <a:br>
              <a:rPr lang="zh-CN" altLang="en-US" dirty="0">
                <a:solidFill>
                  <a:srgbClr val="006600"/>
                </a:solidFill>
                <a:latin typeface="Arial" charset="0"/>
              </a:rPr>
            </a:br>
            <a:r>
              <a:rPr lang="zh-CN" altLang="en-US" dirty="0">
                <a:solidFill>
                  <a:srgbClr val="006600"/>
                </a:solidFill>
                <a:latin typeface="Arial" charset="0"/>
              </a:rPr>
              <a:t>组成</a:t>
            </a:r>
          </a:p>
        </p:txBody>
      </p:sp>
      <p:sp>
        <p:nvSpPr>
          <p:cNvPr id="40978" name="Text Box 19"/>
          <p:cNvSpPr txBox="1">
            <a:spLocks noChangeArrowheads="1"/>
          </p:cNvSpPr>
          <p:nvPr/>
        </p:nvSpPr>
        <p:spPr bwMode="auto">
          <a:xfrm>
            <a:off x="468313" y="3860800"/>
            <a:ext cx="1439862" cy="822325"/>
          </a:xfrm>
          <a:prstGeom prst="rect">
            <a:avLst/>
          </a:prstGeom>
          <a:noFill/>
          <a:ln w="28575" algn="ctr">
            <a:noFill/>
            <a:miter lim="800000"/>
            <a:headEnd/>
            <a:tailEnd/>
          </a:ln>
        </p:spPr>
        <p:txBody>
          <a:bodyPr>
            <a:spAutoFit/>
          </a:bodyPr>
          <a:lstStyle/>
          <a:p>
            <a:pPr>
              <a:spcBef>
                <a:spcPct val="50000"/>
              </a:spcBef>
            </a:pPr>
            <a:r>
              <a:rPr lang="zh-CN" altLang="en-US">
                <a:solidFill>
                  <a:srgbClr val="006600"/>
                </a:solidFill>
                <a:latin typeface="Arial" charset="0"/>
              </a:rPr>
              <a:t>计算机</a:t>
            </a:r>
            <a:br>
              <a:rPr lang="zh-CN" altLang="en-US">
                <a:solidFill>
                  <a:srgbClr val="006600"/>
                </a:solidFill>
                <a:latin typeface="Arial" charset="0"/>
              </a:rPr>
            </a:br>
            <a:r>
              <a:rPr lang="zh-CN" altLang="en-US">
                <a:solidFill>
                  <a:srgbClr val="006600"/>
                </a:solidFill>
                <a:latin typeface="Arial" charset="0"/>
              </a:rPr>
              <a:t>系统结构</a:t>
            </a:r>
          </a:p>
        </p:txBody>
      </p:sp>
      <p:sp>
        <p:nvSpPr>
          <p:cNvPr id="40979" name="Text Box 20"/>
          <p:cNvSpPr txBox="1">
            <a:spLocks noChangeArrowheads="1"/>
          </p:cNvSpPr>
          <p:nvPr/>
        </p:nvSpPr>
        <p:spPr bwMode="auto">
          <a:xfrm>
            <a:off x="684213" y="2251075"/>
            <a:ext cx="1439862" cy="457200"/>
          </a:xfrm>
          <a:prstGeom prst="rect">
            <a:avLst/>
          </a:prstGeom>
          <a:noFill/>
          <a:ln w="28575" algn="ctr">
            <a:noFill/>
            <a:miter lim="800000"/>
            <a:headEnd/>
            <a:tailEnd/>
          </a:ln>
        </p:spPr>
        <p:txBody>
          <a:bodyPr>
            <a:spAutoFit/>
          </a:bodyPr>
          <a:lstStyle/>
          <a:p>
            <a:pPr>
              <a:spcBef>
                <a:spcPct val="50000"/>
              </a:spcBef>
            </a:pPr>
            <a:r>
              <a:rPr lang="zh-CN" altLang="en-US">
                <a:solidFill>
                  <a:srgbClr val="006600"/>
                </a:solidFill>
                <a:latin typeface="Arial" charset="0"/>
              </a:rPr>
              <a:t>系统软件</a:t>
            </a:r>
          </a:p>
        </p:txBody>
      </p:sp>
      <p:sp>
        <p:nvSpPr>
          <p:cNvPr id="40980" name="Text Box 21"/>
          <p:cNvSpPr txBox="1">
            <a:spLocks noChangeArrowheads="1"/>
          </p:cNvSpPr>
          <p:nvPr/>
        </p:nvSpPr>
        <p:spPr bwMode="auto">
          <a:xfrm>
            <a:off x="1331913" y="307975"/>
            <a:ext cx="1439862" cy="457200"/>
          </a:xfrm>
          <a:prstGeom prst="rect">
            <a:avLst/>
          </a:prstGeom>
          <a:noFill/>
          <a:ln w="28575" algn="ctr">
            <a:noFill/>
            <a:miter lim="800000"/>
            <a:headEnd/>
            <a:tailEnd/>
          </a:ln>
        </p:spPr>
        <p:txBody>
          <a:bodyPr>
            <a:spAutoFit/>
          </a:bodyPr>
          <a:lstStyle/>
          <a:p>
            <a:pPr>
              <a:spcBef>
                <a:spcPct val="50000"/>
              </a:spcBef>
            </a:pPr>
            <a:r>
              <a:rPr lang="zh-CN" altLang="en-US">
                <a:solidFill>
                  <a:srgbClr val="006600"/>
                </a:solidFill>
                <a:latin typeface="Arial" charset="0"/>
              </a:rPr>
              <a:t>应用软件</a:t>
            </a:r>
          </a:p>
        </p:txBody>
      </p:sp>
      <p:sp>
        <p:nvSpPr>
          <p:cNvPr id="40981" name="Line 22"/>
          <p:cNvSpPr>
            <a:spLocks noChangeShapeType="1"/>
          </p:cNvSpPr>
          <p:nvPr/>
        </p:nvSpPr>
        <p:spPr bwMode="auto">
          <a:xfrm flipH="1">
            <a:off x="7667625" y="3644900"/>
            <a:ext cx="576263" cy="215900"/>
          </a:xfrm>
          <a:prstGeom prst="line">
            <a:avLst/>
          </a:prstGeom>
          <a:noFill/>
          <a:ln w="28575">
            <a:solidFill>
              <a:srgbClr val="CC00CC"/>
            </a:solidFill>
            <a:round/>
            <a:headEnd/>
            <a:tailEnd/>
          </a:ln>
        </p:spPr>
        <p:txBody>
          <a:bodyPr/>
          <a:lstStyle/>
          <a:p>
            <a:endParaRPr lang="zh-CN" altLang="en-US"/>
          </a:p>
        </p:txBody>
      </p:sp>
      <p:sp>
        <p:nvSpPr>
          <p:cNvPr id="40982" name="Text Box 23"/>
          <p:cNvSpPr txBox="1">
            <a:spLocks noChangeArrowheads="1"/>
          </p:cNvSpPr>
          <p:nvPr/>
        </p:nvSpPr>
        <p:spPr bwMode="auto">
          <a:xfrm>
            <a:off x="1403350" y="5949950"/>
            <a:ext cx="1439863" cy="457200"/>
          </a:xfrm>
          <a:prstGeom prst="rect">
            <a:avLst/>
          </a:prstGeom>
          <a:noFill/>
          <a:ln w="28575" algn="ctr">
            <a:noFill/>
            <a:miter lim="800000"/>
            <a:headEnd/>
            <a:tailEnd/>
          </a:ln>
        </p:spPr>
        <p:txBody>
          <a:bodyPr>
            <a:spAutoFit/>
          </a:bodyPr>
          <a:lstStyle/>
          <a:p>
            <a:pPr algn="l">
              <a:spcBef>
                <a:spcPct val="50000"/>
              </a:spcBef>
            </a:pPr>
            <a:r>
              <a:rPr lang="zh-CN" altLang="en-US">
                <a:solidFill>
                  <a:srgbClr val="0000FF"/>
                </a:solidFill>
                <a:latin typeface="Arial" charset="0"/>
              </a:rPr>
              <a:t>硬联逻辑</a:t>
            </a:r>
          </a:p>
        </p:txBody>
      </p:sp>
      <p:sp>
        <p:nvSpPr>
          <p:cNvPr id="40983" name="Text Box 24"/>
          <p:cNvSpPr txBox="1">
            <a:spLocks noChangeArrowheads="1"/>
          </p:cNvSpPr>
          <p:nvPr/>
        </p:nvSpPr>
        <p:spPr bwMode="auto">
          <a:xfrm>
            <a:off x="1979613" y="5084763"/>
            <a:ext cx="1439862" cy="457200"/>
          </a:xfrm>
          <a:prstGeom prst="rect">
            <a:avLst/>
          </a:prstGeom>
          <a:noFill/>
          <a:ln w="28575" algn="ctr">
            <a:noFill/>
            <a:miter lim="800000"/>
            <a:headEnd/>
            <a:tailEnd/>
          </a:ln>
        </p:spPr>
        <p:txBody>
          <a:bodyPr>
            <a:spAutoFit/>
          </a:bodyPr>
          <a:lstStyle/>
          <a:p>
            <a:pPr algn="l">
              <a:spcBef>
                <a:spcPct val="50000"/>
              </a:spcBef>
            </a:pPr>
            <a:r>
              <a:rPr lang="zh-CN" altLang="en-US">
                <a:solidFill>
                  <a:srgbClr val="0000FF"/>
                </a:solidFill>
                <a:latin typeface="Arial" charset="0"/>
              </a:rPr>
              <a:t>微程序</a:t>
            </a:r>
          </a:p>
        </p:txBody>
      </p:sp>
      <p:sp>
        <p:nvSpPr>
          <p:cNvPr id="40984" name="Text Box 25"/>
          <p:cNvSpPr txBox="1">
            <a:spLocks noChangeArrowheads="1"/>
          </p:cNvSpPr>
          <p:nvPr/>
        </p:nvSpPr>
        <p:spPr bwMode="auto">
          <a:xfrm>
            <a:off x="1908175" y="4051300"/>
            <a:ext cx="1439863" cy="457200"/>
          </a:xfrm>
          <a:prstGeom prst="rect">
            <a:avLst/>
          </a:prstGeom>
          <a:noFill/>
          <a:ln w="28575" algn="ctr">
            <a:noFill/>
            <a:miter lim="800000"/>
            <a:headEnd/>
            <a:tailEnd/>
          </a:ln>
        </p:spPr>
        <p:txBody>
          <a:bodyPr>
            <a:spAutoFit/>
          </a:bodyPr>
          <a:lstStyle/>
          <a:p>
            <a:pPr algn="l">
              <a:spcBef>
                <a:spcPct val="50000"/>
              </a:spcBef>
            </a:pPr>
            <a:r>
              <a:rPr lang="zh-CN" altLang="en-US">
                <a:solidFill>
                  <a:srgbClr val="0000FF"/>
                </a:solidFill>
                <a:latin typeface="Arial" charset="0"/>
              </a:rPr>
              <a:t>机器语言</a:t>
            </a:r>
          </a:p>
        </p:txBody>
      </p:sp>
      <p:sp>
        <p:nvSpPr>
          <p:cNvPr id="40985" name="Text Box 26"/>
          <p:cNvSpPr txBox="1">
            <a:spLocks noChangeArrowheads="1"/>
          </p:cNvSpPr>
          <p:nvPr/>
        </p:nvSpPr>
        <p:spPr bwMode="auto">
          <a:xfrm>
            <a:off x="2124075" y="3141663"/>
            <a:ext cx="1439863" cy="457200"/>
          </a:xfrm>
          <a:prstGeom prst="rect">
            <a:avLst/>
          </a:prstGeom>
          <a:noFill/>
          <a:ln w="28575" algn="ctr">
            <a:noFill/>
            <a:miter lim="800000"/>
            <a:headEnd/>
            <a:tailEnd/>
          </a:ln>
        </p:spPr>
        <p:txBody>
          <a:bodyPr>
            <a:spAutoFit/>
          </a:bodyPr>
          <a:lstStyle/>
          <a:p>
            <a:pPr algn="l">
              <a:spcBef>
                <a:spcPct val="50000"/>
              </a:spcBef>
            </a:pPr>
            <a:r>
              <a:rPr lang="zh-CN" altLang="en-US">
                <a:solidFill>
                  <a:srgbClr val="0000FF"/>
                </a:solidFill>
                <a:latin typeface="Arial" charset="0"/>
              </a:rPr>
              <a:t>操作系统</a:t>
            </a:r>
          </a:p>
        </p:txBody>
      </p:sp>
      <p:sp>
        <p:nvSpPr>
          <p:cNvPr id="40986" name="Text Box 27"/>
          <p:cNvSpPr txBox="1">
            <a:spLocks noChangeArrowheads="1"/>
          </p:cNvSpPr>
          <p:nvPr/>
        </p:nvSpPr>
        <p:spPr bwMode="auto">
          <a:xfrm>
            <a:off x="2339975" y="2205038"/>
            <a:ext cx="1439863" cy="457200"/>
          </a:xfrm>
          <a:prstGeom prst="rect">
            <a:avLst/>
          </a:prstGeom>
          <a:noFill/>
          <a:ln w="28575" algn="ctr">
            <a:noFill/>
            <a:miter lim="800000"/>
            <a:headEnd/>
            <a:tailEnd/>
          </a:ln>
        </p:spPr>
        <p:txBody>
          <a:bodyPr>
            <a:spAutoFit/>
          </a:bodyPr>
          <a:lstStyle/>
          <a:p>
            <a:pPr algn="l">
              <a:spcBef>
                <a:spcPct val="50000"/>
              </a:spcBef>
            </a:pPr>
            <a:r>
              <a:rPr lang="zh-CN" altLang="en-US">
                <a:solidFill>
                  <a:srgbClr val="0000FF"/>
                </a:solidFill>
                <a:latin typeface="Arial" charset="0"/>
              </a:rPr>
              <a:t>汇编语言</a:t>
            </a:r>
          </a:p>
        </p:txBody>
      </p:sp>
      <p:sp>
        <p:nvSpPr>
          <p:cNvPr id="40987" name="Text Box 28"/>
          <p:cNvSpPr txBox="1">
            <a:spLocks noChangeArrowheads="1"/>
          </p:cNvSpPr>
          <p:nvPr/>
        </p:nvSpPr>
        <p:spPr bwMode="auto">
          <a:xfrm>
            <a:off x="2555875" y="1243013"/>
            <a:ext cx="1439863" cy="457200"/>
          </a:xfrm>
          <a:prstGeom prst="rect">
            <a:avLst/>
          </a:prstGeom>
          <a:noFill/>
          <a:ln w="28575" algn="ctr">
            <a:noFill/>
            <a:miter lim="800000"/>
            <a:headEnd/>
            <a:tailEnd/>
          </a:ln>
        </p:spPr>
        <p:txBody>
          <a:bodyPr>
            <a:spAutoFit/>
          </a:bodyPr>
          <a:lstStyle/>
          <a:p>
            <a:pPr algn="l">
              <a:spcBef>
                <a:spcPct val="50000"/>
              </a:spcBef>
            </a:pPr>
            <a:r>
              <a:rPr lang="zh-CN" altLang="en-US">
                <a:solidFill>
                  <a:srgbClr val="0000FF"/>
                </a:solidFill>
                <a:latin typeface="Arial" charset="0"/>
              </a:rPr>
              <a:t>高级语言</a:t>
            </a:r>
          </a:p>
        </p:txBody>
      </p:sp>
      <p:sp>
        <p:nvSpPr>
          <p:cNvPr id="40988" name="Text Box 29"/>
          <p:cNvSpPr txBox="1">
            <a:spLocks noChangeArrowheads="1"/>
          </p:cNvSpPr>
          <p:nvPr/>
        </p:nvSpPr>
        <p:spPr bwMode="auto">
          <a:xfrm>
            <a:off x="2771775" y="333375"/>
            <a:ext cx="1439863" cy="457200"/>
          </a:xfrm>
          <a:prstGeom prst="rect">
            <a:avLst/>
          </a:prstGeom>
          <a:noFill/>
          <a:ln w="28575" algn="ctr">
            <a:noFill/>
            <a:miter lim="800000"/>
            <a:headEnd/>
            <a:tailEnd/>
          </a:ln>
        </p:spPr>
        <p:txBody>
          <a:bodyPr>
            <a:spAutoFit/>
          </a:bodyPr>
          <a:lstStyle/>
          <a:p>
            <a:pPr algn="l">
              <a:spcBef>
                <a:spcPct val="50000"/>
              </a:spcBef>
            </a:pPr>
            <a:r>
              <a:rPr lang="zh-CN" altLang="en-US">
                <a:solidFill>
                  <a:srgbClr val="0000FF"/>
                </a:solidFill>
                <a:latin typeface="Arial" charset="0"/>
              </a:rPr>
              <a:t>应用语言</a:t>
            </a:r>
          </a:p>
        </p:txBody>
      </p:sp>
      <p:sp>
        <p:nvSpPr>
          <p:cNvPr id="40989" name="Text Box 30"/>
          <p:cNvSpPr txBox="1">
            <a:spLocks noChangeArrowheads="1"/>
          </p:cNvSpPr>
          <p:nvPr/>
        </p:nvSpPr>
        <p:spPr bwMode="auto">
          <a:xfrm>
            <a:off x="7583736" y="5541963"/>
            <a:ext cx="926727" cy="457200"/>
          </a:xfrm>
          <a:prstGeom prst="rect">
            <a:avLst/>
          </a:prstGeom>
          <a:noFill/>
          <a:ln w="28575" algn="ctr">
            <a:noFill/>
            <a:miter lim="800000"/>
            <a:headEnd/>
            <a:tailEnd/>
          </a:ln>
        </p:spPr>
        <p:txBody>
          <a:bodyPr wrap="square">
            <a:spAutoFit/>
          </a:bodyPr>
          <a:lstStyle/>
          <a:p>
            <a:pPr algn="l">
              <a:spcBef>
                <a:spcPct val="50000"/>
              </a:spcBef>
            </a:pPr>
            <a:r>
              <a:rPr lang="zh-CN" altLang="en-US" dirty="0">
                <a:solidFill>
                  <a:srgbClr val="CC00CC"/>
                </a:solidFill>
                <a:latin typeface="Arial" charset="0"/>
              </a:rPr>
              <a:t>硬件</a:t>
            </a:r>
          </a:p>
        </p:txBody>
      </p:sp>
      <p:sp>
        <p:nvSpPr>
          <p:cNvPr id="40990" name="Text Box 31"/>
          <p:cNvSpPr txBox="1">
            <a:spLocks noChangeArrowheads="1"/>
          </p:cNvSpPr>
          <p:nvPr/>
        </p:nvSpPr>
        <p:spPr bwMode="auto">
          <a:xfrm>
            <a:off x="7236841" y="4221088"/>
            <a:ext cx="1871663" cy="457200"/>
          </a:xfrm>
          <a:prstGeom prst="rect">
            <a:avLst/>
          </a:prstGeom>
          <a:noFill/>
          <a:ln w="28575" algn="ctr">
            <a:noFill/>
            <a:miter lim="800000"/>
            <a:headEnd/>
            <a:tailEnd/>
          </a:ln>
        </p:spPr>
        <p:txBody>
          <a:bodyPr>
            <a:spAutoFit/>
          </a:bodyPr>
          <a:lstStyle/>
          <a:p>
            <a:pPr algn="r">
              <a:spcBef>
                <a:spcPct val="50000"/>
              </a:spcBef>
            </a:pPr>
            <a:r>
              <a:rPr lang="zh-CN" altLang="en-US">
                <a:solidFill>
                  <a:srgbClr val="CC00CC"/>
                </a:solidFill>
                <a:latin typeface="Arial" charset="0"/>
              </a:rPr>
              <a:t>软硬件分界</a:t>
            </a:r>
          </a:p>
        </p:txBody>
      </p:sp>
      <p:sp>
        <p:nvSpPr>
          <p:cNvPr id="31" name="Rectangle 22">
            <a:extLst>
              <a:ext uri="{FF2B5EF4-FFF2-40B4-BE49-F238E27FC236}">
                <a16:creationId xmlns:a16="http://schemas.microsoft.com/office/drawing/2014/main" id="{B49E6D6D-8C33-4BD7-B7E1-A19D596A615E}"/>
              </a:ext>
            </a:extLst>
          </p:cNvPr>
          <p:cNvSpPr>
            <a:spLocks noChangeArrowheads="1"/>
          </p:cNvSpPr>
          <p:nvPr/>
        </p:nvSpPr>
        <p:spPr bwMode="auto">
          <a:xfrm>
            <a:off x="6203849" y="401638"/>
            <a:ext cx="1163638" cy="412750"/>
          </a:xfrm>
          <a:prstGeom prst="rect">
            <a:avLst/>
          </a:prstGeom>
          <a:noFill/>
          <a:ln w="9525">
            <a:noFill/>
            <a:miter lim="800000"/>
            <a:headEnd/>
            <a:tailEnd/>
          </a:ln>
        </p:spPr>
        <p:txBody>
          <a:bodyPr lIns="0" tIns="0" rIns="0" bIns="0"/>
          <a:lstStyle/>
          <a:p>
            <a:pPr algn="r"/>
            <a:r>
              <a:rPr lang="zh-CN" altLang="en-US" sz="2000" i="1" dirty="0">
                <a:solidFill>
                  <a:srgbClr val="FF6600"/>
                </a:solidFill>
              </a:rPr>
              <a:t>用户</a:t>
            </a:r>
            <a:endParaRPr lang="zh-CN" altLang="en-US" sz="2000" i="1" dirty="0">
              <a:solidFill>
                <a:srgbClr val="FF6600"/>
              </a:solidFill>
              <a:latin typeface="Tahoma" pitchFamily="34" charset="0"/>
            </a:endParaRPr>
          </a:p>
        </p:txBody>
      </p:sp>
      <p:sp>
        <p:nvSpPr>
          <p:cNvPr id="32" name="Rectangle 23">
            <a:extLst>
              <a:ext uri="{FF2B5EF4-FFF2-40B4-BE49-F238E27FC236}">
                <a16:creationId xmlns:a16="http://schemas.microsoft.com/office/drawing/2014/main" id="{89195C32-233A-4E13-A9B6-F93C6EF1635A}"/>
              </a:ext>
            </a:extLst>
          </p:cNvPr>
          <p:cNvSpPr>
            <a:spLocks noChangeArrowheads="1"/>
          </p:cNvSpPr>
          <p:nvPr/>
        </p:nvSpPr>
        <p:spPr bwMode="auto">
          <a:xfrm>
            <a:off x="6273701" y="1175147"/>
            <a:ext cx="1536700" cy="414338"/>
          </a:xfrm>
          <a:prstGeom prst="rect">
            <a:avLst/>
          </a:prstGeom>
          <a:noFill/>
          <a:ln w="9525">
            <a:noFill/>
            <a:miter lim="800000"/>
            <a:headEnd/>
            <a:tailEnd/>
          </a:ln>
        </p:spPr>
        <p:txBody>
          <a:bodyPr lIns="0" tIns="0" rIns="0" bIns="0"/>
          <a:lstStyle/>
          <a:p>
            <a:pPr algn="r"/>
            <a:r>
              <a:rPr lang="zh-CN" altLang="en-US" sz="2000" i="1">
                <a:solidFill>
                  <a:srgbClr val="FF6600"/>
                </a:solidFill>
              </a:rPr>
              <a:t>软件工程师</a:t>
            </a:r>
            <a:endParaRPr lang="zh-CN" altLang="en-US" sz="2000" i="1">
              <a:solidFill>
                <a:srgbClr val="FF6600"/>
              </a:solidFill>
              <a:latin typeface="Tahoma" pitchFamily="34" charset="0"/>
            </a:endParaRPr>
          </a:p>
        </p:txBody>
      </p:sp>
      <p:sp>
        <p:nvSpPr>
          <p:cNvPr id="33" name="Rectangle 24">
            <a:extLst>
              <a:ext uri="{FF2B5EF4-FFF2-40B4-BE49-F238E27FC236}">
                <a16:creationId xmlns:a16="http://schemas.microsoft.com/office/drawing/2014/main" id="{3CBD1752-9F76-4D3F-8DBF-4D2B1B1EE44D}"/>
              </a:ext>
            </a:extLst>
          </p:cNvPr>
          <p:cNvSpPr>
            <a:spLocks noChangeArrowheads="1"/>
          </p:cNvSpPr>
          <p:nvPr/>
        </p:nvSpPr>
        <p:spPr bwMode="auto">
          <a:xfrm>
            <a:off x="6094313" y="2126458"/>
            <a:ext cx="1536700" cy="411163"/>
          </a:xfrm>
          <a:prstGeom prst="rect">
            <a:avLst/>
          </a:prstGeom>
          <a:noFill/>
          <a:ln w="9525">
            <a:noFill/>
            <a:miter lim="800000"/>
            <a:headEnd/>
            <a:tailEnd/>
          </a:ln>
        </p:spPr>
        <p:txBody>
          <a:bodyPr lIns="0" tIns="0" rIns="0" bIns="0"/>
          <a:lstStyle/>
          <a:p>
            <a:pPr algn="r"/>
            <a:r>
              <a:rPr lang="zh-CN" altLang="en-US" sz="2000" i="1" dirty="0">
                <a:solidFill>
                  <a:srgbClr val="FF6600"/>
                </a:solidFill>
              </a:rPr>
              <a:t>软件工程师</a:t>
            </a:r>
            <a:endParaRPr lang="zh-CN" altLang="en-US" sz="2000" i="1" dirty="0">
              <a:solidFill>
                <a:srgbClr val="FF6600"/>
              </a:solidFill>
              <a:latin typeface="Tahoma" pitchFamily="34" charset="0"/>
            </a:endParaRPr>
          </a:p>
        </p:txBody>
      </p:sp>
      <p:sp>
        <p:nvSpPr>
          <p:cNvPr id="34" name="Rectangle 25">
            <a:extLst>
              <a:ext uri="{FF2B5EF4-FFF2-40B4-BE49-F238E27FC236}">
                <a16:creationId xmlns:a16="http://schemas.microsoft.com/office/drawing/2014/main" id="{7077B3E7-BF87-4CFA-8A5D-DA3C362CCB95}"/>
              </a:ext>
            </a:extLst>
          </p:cNvPr>
          <p:cNvSpPr>
            <a:spLocks noChangeArrowheads="1"/>
          </p:cNvSpPr>
          <p:nvPr/>
        </p:nvSpPr>
        <p:spPr bwMode="auto">
          <a:xfrm>
            <a:off x="5796136" y="3975100"/>
            <a:ext cx="2393950" cy="414337"/>
          </a:xfrm>
          <a:prstGeom prst="rect">
            <a:avLst/>
          </a:prstGeom>
          <a:noFill/>
          <a:ln w="9525">
            <a:noFill/>
            <a:miter lim="800000"/>
            <a:headEnd/>
            <a:tailEnd/>
          </a:ln>
        </p:spPr>
        <p:txBody>
          <a:bodyPr lIns="0" tIns="0" rIns="0" bIns="0"/>
          <a:lstStyle/>
          <a:p>
            <a:pPr algn="r"/>
            <a:r>
              <a:rPr lang="zh-CN" altLang="en-US" sz="2000" i="1" dirty="0">
                <a:solidFill>
                  <a:srgbClr val="FF6600"/>
                </a:solidFill>
              </a:rPr>
              <a:t>计算机系统设计人员</a:t>
            </a:r>
            <a:endParaRPr lang="zh-CN" altLang="en-US" sz="2000" i="1" dirty="0">
              <a:solidFill>
                <a:srgbClr val="FF6600"/>
              </a:solidFill>
              <a:latin typeface="Tahoma" pitchFamily="34" charset="0"/>
            </a:endParaRPr>
          </a:p>
        </p:txBody>
      </p:sp>
      <p:sp>
        <p:nvSpPr>
          <p:cNvPr id="35" name="Rectangle 26">
            <a:extLst>
              <a:ext uri="{FF2B5EF4-FFF2-40B4-BE49-F238E27FC236}">
                <a16:creationId xmlns:a16="http://schemas.microsoft.com/office/drawing/2014/main" id="{162EA195-83BC-40F7-B69F-D235D960673E}"/>
              </a:ext>
            </a:extLst>
          </p:cNvPr>
          <p:cNvSpPr>
            <a:spLocks noChangeArrowheads="1"/>
          </p:cNvSpPr>
          <p:nvPr/>
        </p:nvSpPr>
        <p:spPr bwMode="auto">
          <a:xfrm>
            <a:off x="5125814" y="5084763"/>
            <a:ext cx="1822450" cy="412750"/>
          </a:xfrm>
          <a:prstGeom prst="rect">
            <a:avLst/>
          </a:prstGeom>
          <a:noFill/>
          <a:ln w="9525">
            <a:noFill/>
            <a:miter lim="800000"/>
            <a:headEnd/>
            <a:tailEnd/>
          </a:ln>
        </p:spPr>
        <p:txBody>
          <a:bodyPr lIns="0" tIns="0" rIns="0" bIns="0"/>
          <a:lstStyle/>
          <a:p>
            <a:pPr algn="r"/>
            <a:r>
              <a:rPr lang="zh-CN" altLang="en-US" sz="2000" i="1" dirty="0">
                <a:solidFill>
                  <a:srgbClr val="FF6600"/>
                </a:solidFill>
              </a:rPr>
              <a:t>硬件工程师</a:t>
            </a:r>
            <a:endParaRPr lang="zh-CN" altLang="en-US" sz="2000" i="1" dirty="0">
              <a:solidFill>
                <a:srgbClr val="FF6600"/>
              </a:solidFill>
              <a:latin typeface="Tahoma" pitchFamily="34" charset="0"/>
            </a:endParaRPr>
          </a:p>
        </p:txBody>
      </p:sp>
      <p:sp>
        <p:nvSpPr>
          <p:cNvPr id="36" name="Rectangle 27">
            <a:extLst>
              <a:ext uri="{FF2B5EF4-FFF2-40B4-BE49-F238E27FC236}">
                <a16:creationId xmlns:a16="http://schemas.microsoft.com/office/drawing/2014/main" id="{D7762110-0D7A-420D-AFA1-D7F03D9927F9}"/>
              </a:ext>
            </a:extLst>
          </p:cNvPr>
          <p:cNvSpPr>
            <a:spLocks noChangeArrowheads="1"/>
          </p:cNvSpPr>
          <p:nvPr/>
        </p:nvSpPr>
        <p:spPr bwMode="auto">
          <a:xfrm>
            <a:off x="5756919" y="3186113"/>
            <a:ext cx="1985963" cy="411163"/>
          </a:xfrm>
          <a:prstGeom prst="rect">
            <a:avLst/>
          </a:prstGeom>
          <a:noFill/>
          <a:ln w="9525">
            <a:noFill/>
            <a:miter lim="800000"/>
            <a:headEnd/>
            <a:tailEnd/>
          </a:ln>
        </p:spPr>
        <p:txBody>
          <a:bodyPr lIns="0" tIns="0" rIns="0" bIns="0"/>
          <a:lstStyle/>
          <a:p>
            <a:pPr algn="r"/>
            <a:r>
              <a:rPr lang="zh-CN" altLang="en-US" sz="2000" i="1" dirty="0">
                <a:solidFill>
                  <a:srgbClr val="FF6600"/>
                </a:solidFill>
              </a:rPr>
              <a:t>计算机操作员</a:t>
            </a:r>
            <a:endParaRPr lang="zh-CN" altLang="en-US" sz="2000" i="1" dirty="0">
              <a:solidFill>
                <a:srgbClr val="FF6600"/>
              </a:solidFill>
              <a:latin typeface="Tahoma" pitchFamily="34" charset="0"/>
            </a:endParaRPr>
          </a:p>
        </p:txBody>
      </p:sp>
      <p:sp>
        <p:nvSpPr>
          <p:cNvPr id="43" name="Rectangle 26">
            <a:extLst>
              <a:ext uri="{FF2B5EF4-FFF2-40B4-BE49-F238E27FC236}">
                <a16:creationId xmlns:a16="http://schemas.microsoft.com/office/drawing/2014/main" id="{A460BF06-BFEF-43DA-8DB2-6769FB977BF4}"/>
              </a:ext>
            </a:extLst>
          </p:cNvPr>
          <p:cNvSpPr>
            <a:spLocks noChangeArrowheads="1"/>
          </p:cNvSpPr>
          <p:nvPr/>
        </p:nvSpPr>
        <p:spPr bwMode="auto">
          <a:xfrm>
            <a:off x="4875783" y="5854701"/>
            <a:ext cx="1822450" cy="412750"/>
          </a:xfrm>
          <a:prstGeom prst="rect">
            <a:avLst/>
          </a:prstGeom>
          <a:noFill/>
          <a:ln w="9525">
            <a:noFill/>
            <a:miter lim="800000"/>
            <a:headEnd/>
            <a:tailEnd/>
          </a:ln>
        </p:spPr>
        <p:txBody>
          <a:bodyPr lIns="0" tIns="0" rIns="0" bIns="0"/>
          <a:lstStyle/>
          <a:p>
            <a:pPr algn="r"/>
            <a:r>
              <a:rPr lang="zh-CN" altLang="en-US" sz="2000" i="1">
                <a:solidFill>
                  <a:srgbClr val="FF6600"/>
                </a:solidFill>
              </a:rPr>
              <a:t>硬件工程师</a:t>
            </a:r>
            <a:endParaRPr lang="zh-CN" altLang="en-US" sz="2000" i="1">
              <a:solidFill>
                <a:srgbClr val="FF6600"/>
              </a:solidFill>
              <a:latin typeface="Tahoma" pitchFamily="34" charset="0"/>
            </a:endParaRPr>
          </a:p>
        </p:txBody>
      </p:sp>
      <p:sp>
        <p:nvSpPr>
          <p:cNvPr id="44" name="Rectangle 8">
            <a:extLst>
              <a:ext uri="{FF2B5EF4-FFF2-40B4-BE49-F238E27FC236}">
                <a16:creationId xmlns:a16="http://schemas.microsoft.com/office/drawing/2014/main" id="{D8874042-7102-410E-8384-E9F5683631A6}"/>
              </a:ext>
            </a:extLst>
          </p:cNvPr>
          <p:cNvSpPr>
            <a:spLocks noChangeArrowheads="1"/>
          </p:cNvSpPr>
          <p:nvPr/>
        </p:nvSpPr>
        <p:spPr bwMode="auto">
          <a:xfrm>
            <a:off x="1436664" y="5740401"/>
            <a:ext cx="5400004" cy="941388"/>
          </a:xfrm>
          <a:prstGeom prst="rect">
            <a:avLst/>
          </a:prstGeom>
          <a:noFill/>
          <a:ln w="28575" algn="ctr">
            <a:solidFill>
              <a:srgbClr val="FF0000"/>
            </a:solidFill>
            <a:prstDash val="dash"/>
            <a:miter lim="800000"/>
            <a:headEnd/>
            <a:tailEnd/>
          </a:ln>
        </p:spPr>
        <p:txBody>
          <a:bodyPr wrap="none" anchor="ctr"/>
          <a:lstStyle/>
          <a:p>
            <a:endParaRPr lang="zh-CN" altLang="en-US"/>
          </a:p>
        </p:txBody>
      </p:sp>
      <p:sp>
        <p:nvSpPr>
          <p:cNvPr id="45" name="Text Box 18">
            <a:extLst>
              <a:ext uri="{FF2B5EF4-FFF2-40B4-BE49-F238E27FC236}">
                <a16:creationId xmlns:a16="http://schemas.microsoft.com/office/drawing/2014/main" id="{B5BAAD15-BAF9-4A9F-A386-CA368E2AB014}"/>
              </a:ext>
            </a:extLst>
          </p:cNvPr>
          <p:cNvSpPr txBox="1">
            <a:spLocks noChangeArrowheads="1"/>
          </p:cNvSpPr>
          <p:nvPr/>
        </p:nvSpPr>
        <p:spPr bwMode="auto">
          <a:xfrm>
            <a:off x="277094" y="5795739"/>
            <a:ext cx="1241995" cy="830997"/>
          </a:xfrm>
          <a:prstGeom prst="rect">
            <a:avLst/>
          </a:prstGeom>
          <a:noFill/>
          <a:ln w="28575" algn="ctr">
            <a:noFill/>
            <a:miter lim="800000"/>
            <a:headEnd/>
            <a:tailEnd/>
          </a:ln>
        </p:spPr>
        <p:txBody>
          <a:bodyPr wrap="square">
            <a:spAutoFit/>
          </a:bodyPr>
          <a:lstStyle/>
          <a:p>
            <a:pPr>
              <a:spcBef>
                <a:spcPct val="50000"/>
              </a:spcBef>
            </a:pPr>
            <a:r>
              <a:rPr lang="zh-CN" altLang="en-US" dirty="0">
                <a:solidFill>
                  <a:srgbClr val="006600"/>
                </a:solidFill>
                <a:latin typeface="Arial" charset="0"/>
              </a:rPr>
              <a:t>计算机</a:t>
            </a:r>
            <a:br>
              <a:rPr lang="zh-CN" altLang="en-US" dirty="0">
                <a:solidFill>
                  <a:srgbClr val="006600"/>
                </a:solidFill>
                <a:latin typeface="Arial" charset="0"/>
              </a:rPr>
            </a:br>
            <a:r>
              <a:rPr lang="zh-CN" altLang="en-US" dirty="0">
                <a:solidFill>
                  <a:srgbClr val="006600"/>
                </a:solidFill>
                <a:latin typeface="Arial" charset="0"/>
              </a:rPr>
              <a:t>实现</a:t>
            </a:r>
          </a:p>
        </p:txBody>
      </p:sp>
      <p:sp>
        <p:nvSpPr>
          <p:cNvPr id="46" name="AutoShape 16">
            <a:extLst>
              <a:ext uri="{FF2B5EF4-FFF2-40B4-BE49-F238E27FC236}">
                <a16:creationId xmlns:a16="http://schemas.microsoft.com/office/drawing/2014/main" id="{2FF4D7CB-A948-4A58-9999-DF8229743DBF}"/>
              </a:ext>
            </a:extLst>
          </p:cNvPr>
          <p:cNvSpPr>
            <a:spLocks/>
          </p:cNvSpPr>
          <p:nvPr/>
        </p:nvSpPr>
        <p:spPr bwMode="auto">
          <a:xfrm>
            <a:off x="7191326" y="4908005"/>
            <a:ext cx="358775" cy="1673770"/>
          </a:xfrm>
          <a:prstGeom prst="rightBrace">
            <a:avLst>
              <a:gd name="adj1" fmla="val 45562"/>
              <a:gd name="adj2" fmla="val 50000"/>
            </a:avLst>
          </a:prstGeom>
          <a:noFill/>
          <a:ln w="28575">
            <a:solidFill>
              <a:srgbClr val="CC00CC"/>
            </a:solidFill>
            <a:round/>
            <a:headEnd/>
            <a:tailEnd/>
          </a:ln>
        </p:spPr>
        <p:txBody>
          <a:bodyPr wrap="none" anchor="ctr"/>
          <a:lstStyle/>
          <a:p>
            <a:endParaRPr lang="zh-CN" altLang="en-US"/>
          </a:p>
        </p:txBody>
      </p:sp>
      <p:sp>
        <p:nvSpPr>
          <p:cNvPr id="47" name="Line 22">
            <a:extLst>
              <a:ext uri="{FF2B5EF4-FFF2-40B4-BE49-F238E27FC236}">
                <a16:creationId xmlns:a16="http://schemas.microsoft.com/office/drawing/2014/main" id="{6130D132-9118-437F-A599-E797D594B47D}"/>
              </a:ext>
            </a:extLst>
          </p:cNvPr>
          <p:cNvSpPr>
            <a:spLocks noChangeShapeType="1"/>
          </p:cNvSpPr>
          <p:nvPr/>
        </p:nvSpPr>
        <p:spPr bwMode="auto">
          <a:xfrm flipH="1">
            <a:off x="6935713" y="6581775"/>
            <a:ext cx="266949" cy="100014"/>
          </a:xfrm>
          <a:prstGeom prst="line">
            <a:avLst/>
          </a:prstGeom>
          <a:noFill/>
          <a:ln w="28575">
            <a:solidFill>
              <a:srgbClr val="CC00CC"/>
            </a:solidFill>
            <a:round/>
            <a:headEnd/>
            <a:tailEnd/>
          </a:ln>
        </p:spPr>
        <p:txBody>
          <a:bodyPr/>
          <a:lstStyle/>
          <a:p>
            <a:endParaRPr lang="zh-CN" altLang="en-US"/>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4"/>
          <p:cNvSpPr>
            <a:spLocks noGrp="1"/>
          </p:cNvSpPr>
          <p:nvPr>
            <p:ph type="sldNum" sz="quarter" idx="11"/>
          </p:nvPr>
        </p:nvSpPr>
        <p:spPr>
          <a:noFill/>
        </p:spPr>
        <p:txBody>
          <a:bodyPr/>
          <a:lstStyle/>
          <a:p>
            <a:fld id="{98078426-1CB1-4932-BF29-3062ADE671B1}" type="slidenum">
              <a:rPr lang="zh-CN" altLang="en-US"/>
              <a:pPr/>
              <a:t>61</a:t>
            </a:fld>
            <a:endParaRPr lang="en-US" altLang="zh-CN"/>
          </a:p>
        </p:txBody>
      </p:sp>
      <p:sp>
        <p:nvSpPr>
          <p:cNvPr id="41987" name="Rectangle 2"/>
          <p:cNvSpPr>
            <a:spLocks noGrp="1" noChangeArrowheads="1"/>
          </p:cNvSpPr>
          <p:nvPr>
            <p:ph type="title"/>
          </p:nvPr>
        </p:nvSpPr>
        <p:spPr/>
        <p:txBody>
          <a:bodyPr/>
          <a:lstStyle/>
          <a:p>
            <a:pPr eaLnBrk="1" hangingPunct="1"/>
            <a:r>
              <a:rPr lang="zh-CN" altLang="en-US" dirty="0"/>
              <a:t>二、计算机体系结构、组成与实现</a:t>
            </a:r>
          </a:p>
        </p:txBody>
      </p:sp>
      <p:sp>
        <p:nvSpPr>
          <p:cNvPr id="41988" name="Rectangle 3"/>
          <p:cNvSpPr>
            <a:spLocks noGrp="1" noChangeArrowheads="1"/>
          </p:cNvSpPr>
          <p:nvPr>
            <p:ph type="body" idx="1"/>
          </p:nvPr>
        </p:nvSpPr>
        <p:spPr/>
        <p:txBody>
          <a:bodyPr/>
          <a:lstStyle/>
          <a:p>
            <a:pPr eaLnBrk="1" hangingPunct="1"/>
            <a:r>
              <a:rPr lang="zh-CN" altLang="en-US" dirty="0"/>
              <a:t>计算机体系结构</a:t>
            </a:r>
          </a:p>
          <a:p>
            <a:pPr eaLnBrk="1" hangingPunct="1"/>
            <a:r>
              <a:rPr lang="zh-CN" altLang="en-US" dirty="0"/>
              <a:t>计算机组成</a:t>
            </a:r>
          </a:p>
          <a:p>
            <a:pPr eaLnBrk="1" hangingPunct="1"/>
            <a:r>
              <a:rPr lang="zh-CN" altLang="en-US" dirty="0"/>
              <a:t>计算机实现</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4"/>
          <p:cNvSpPr>
            <a:spLocks noGrp="1"/>
          </p:cNvSpPr>
          <p:nvPr>
            <p:ph type="sldNum" sz="quarter" idx="11"/>
          </p:nvPr>
        </p:nvSpPr>
        <p:spPr>
          <a:noFill/>
        </p:spPr>
        <p:txBody>
          <a:bodyPr/>
          <a:lstStyle/>
          <a:p>
            <a:fld id="{5B12E834-09E5-4D3D-99FA-65B9052EE309}" type="slidenum">
              <a:rPr lang="zh-CN" altLang="en-US"/>
              <a:pPr/>
              <a:t>62</a:t>
            </a:fld>
            <a:endParaRPr lang="en-US" altLang="zh-CN"/>
          </a:p>
        </p:txBody>
      </p:sp>
      <p:sp>
        <p:nvSpPr>
          <p:cNvPr id="43011" name="Rectangle 2"/>
          <p:cNvSpPr>
            <a:spLocks noGrp="1" noChangeArrowheads="1"/>
          </p:cNvSpPr>
          <p:nvPr>
            <p:ph type="title"/>
          </p:nvPr>
        </p:nvSpPr>
        <p:spPr/>
        <p:txBody>
          <a:bodyPr/>
          <a:lstStyle/>
          <a:p>
            <a:pPr eaLnBrk="1" hangingPunct="1"/>
            <a:r>
              <a:rPr lang="zh-CN" altLang="en-US" dirty="0"/>
              <a:t>二、计算机体系结构、组成与实现</a:t>
            </a:r>
          </a:p>
        </p:txBody>
      </p:sp>
      <p:sp>
        <p:nvSpPr>
          <p:cNvPr id="43012" name="Rectangle 3"/>
          <p:cNvSpPr>
            <a:spLocks noGrp="1" noChangeArrowheads="1"/>
          </p:cNvSpPr>
          <p:nvPr>
            <p:ph type="body" idx="1"/>
          </p:nvPr>
        </p:nvSpPr>
        <p:spPr>
          <a:xfrm>
            <a:off x="457200" y="981075"/>
            <a:ext cx="8362950" cy="5472113"/>
          </a:xfrm>
        </p:spPr>
        <p:txBody>
          <a:bodyPr/>
          <a:lstStyle/>
          <a:p>
            <a:pPr eaLnBrk="1" hangingPunct="1"/>
            <a:r>
              <a:rPr lang="zh-CN" altLang="en-US" dirty="0">
                <a:solidFill>
                  <a:srgbClr val="0000FF"/>
                </a:solidFill>
              </a:rPr>
              <a:t>计算机体系结构</a:t>
            </a:r>
            <a:r>
              <a:rPr lang="zh-CN" altLang="en-US" dirty="0"/>
              <a:t>（</a:t>
            </a:r>
            <a:r>
              <a:rPr lang="en-US" altLang="zh-CN" dirty="0"/>
              <a:t>Computer Architecture</a:t>
            </a:r>
            <a:r>
              <a:rPr lang="zh-CN" altLang="en-US" dirty="0"/>
              <a:t>）：</a:t>
            </a:r>
            <a:br>
              <a:rPr lang="zh-CN" altLang="en-US" dirty="0"/>
            </a:br>
            <a:r>
              <a:rPr lang="zh-CN" altLang="en-US" dirty="0"/>
              <a:t>从</a:t>
            </a:r>
            <a:r>
              <a:rPr lang="zh-CN" altLang="en-US" dirty="0">
                <a:solidFill>
                  <a:srgbClr val="FF0000"/>
                </a:solidFill>
              </a:rPr>
              <a:t>外部</a:t>
            </a:r>
            <a:r>
              <a:rPr lang="zh-CN" altLang="en-US" dirty="0"/>
              <a:t>研究计算机系统。它是使用者（</a:t>
            </a:r>
            <a:r>
              <a:rPr lang="zh-CN" altLang="en-US" dirty="0">
                <a:solidFill>
                  <a:srgbClr val="009900"/>
                </a:solidFill>
              </a:rPr>
              <a:t>机器语言</a:t>
            </a:r>
            <a:r>
              <a:rPr lang="zh-CN" altLang="en-US" dirty="0"/>
              <a:t>、</a:t>
            </a:r>
            <a:r>
              <a:rPr lang="zh-CN" altLang="en-US" dirty="0">
                <a:solidFill>
                  <a:srgbClr val="009900"/>
                </a:solidFill>
              </a:rPr>
              <a:t>汇编语言</a:t>
            </a:r>
            <a:r>
              <a:rPr lang="zh-CN" altLang="en-US" dirty="0"/>
              <a:t>、</a:t>
            </a:r>
            <a:r>
              <a:rPr lang="zh-CN" altLang="en-US" dirty="0">
                <a:solidFill>
                  <a:srgbClr val="009900"/>
                </a:solidFill>
              </a:rPr>
              <a:t>系统程序员</a:t>
            </a:r>
            <a:r>
              <a:rPr lang="zh-CN" altLang="en-US" dirty="0"/>
              <a:t>）所看到的物理计算机的抽象，</a:t>
            </a:r>
            <a:r>
              <a:rPr lang="zh-CN" altLang="en-US" dirty="0">
                <a:solidFill>
                  <a:srgbClr val="CC0066"/>
                </a:solidFill>
              </a:rPr>
              <a:t>是编写出能够在机器上正确运行的程序所必须了解到的计算机的属性</a:t>
            </a:r>
            <a:r>
              <a:rPr lang="zh-CN" altLang="en-US" dirty="0"/>
              <a:t>。</a:t>
            </a:r>
          </a:p>
          <a:p>
            <a:pPr eaLnBrk="1" hangingPunct="1"/>
            <a:endParaRPr lang="en-US" altLang="zh-CN" dirty="0">
              <a:solidFill>
                <a:srgbClr val="0000FF"/>
              </a:solidFill>
            </a:endParaRPr>
          </a:p>
          <a:p>
            <a:pPr eaLnBrk="1" hangingPunct="1"/>
            <a:r>
              <a:rPr lang="zh-CN" altLang="en-US" dirty="0">
                <a:solidFill>
                  <a:srgbClr val="0000FF"/>
                </a:solidFill>
              </a:rPr>
              <a:t>计算机组成</a:t>
            </a:r>
            <a:r>
              <a:rPr lang="zh-CN" altLang="en-US" dirty="0"/>
              <a:t>（</a:t>
            </a:r>
            <a:r>
              <a:rPr lang="en-US" altLang="zh-CN" dirty="0"/>
              <a:t>Computer Organization</a:t>
            </a:r>
            <a:r>
              <a:rPr lang="zh-CN" altLang="en-US" dirty="0"/>
              <a:t>）：</a:t>
            </a:r>
            <a:br>
              <a:rPr lang="zh-CN" altLang="en-US" dirty="0"/>
            </a:br>
            <a:r>
              <a:rPr lang="zh-CN" altLang="en-US" dirty="0"/>
              <a:t>从计算机系统的</a:t>
            </a:r>
            <a:r>
              <a:rPr lang="zh-CN" altLang="en-US" dirty="0">
                <a:solidFill>
                  <a:srgbClr val="FF0000"/>
                </a:solidFill>
              </a:rPr>
              <a:t>内部</a:t>
            </a:r>
            <a:r>
              <a:rPr lang="zh-CN" altLang="en-US" dirty="0"/>
              <a:t>来研究计算机的构成，主要内容包括：运算方法、</a:t>
            </a:r>
            <a:r>
              <a:rPr lang="en-US" altLang="zh-CN" dirty="0"/>
              <a:t>CPU </a:t>
            </a:r>
            <a:r>
              <a:rPr lang="zh-CN" altLang="en-US" dirty="0"/>
              <a:t>组成、主存储器和输入输出设备、输入输出接口等。 </a:t>
            </a:r>
          </a:p>
        </p:txBody>
      </p:sp>
      <p:sp>
        <p:nvSpPr>
          <p:cNvPr id="3" name="矩形 2">
            <a:extLst>
              <a:ext uri="{FF2B5EF4-FFF2-40B4-BE49-F238E27FC236}">
                <a16:creationId xmlns:a16="http://schemas.microsoft.com/office/drawing/2014/main" id="{0F1F6A14-E90B-4F0F-99BF-664DA218F507}"/>
              </a:ext>
            </a:extLst>
          </p:cNvPr>
          <p:cNvSpPr/>
          <p:nvPr/>
        </p:nvSpPr>
        <p:spPr>
          <a:xfrm>
            <a:off x="395536" y="568325"/>
            <a:ext cx="3430747" cy="523220"/>
          </a:xfrm>
          <a:prstGeom prst="rect">
            <a:avLst/>
          </a:prstGeom>
        </p:spPr>
        <p:txBody>
          <a:bodyPr wrap="none">
            <a:spAutoFit/>
          </a:bodyPr>
          <a:lstStyle/>
          <a:p>
            <a:r>
              <a:rPr lang="zh-CN" altLang="en-US" sz="2800" kern="0" dirty="0">
                <a:solidFill>
                  <a:srgbClr val="0000FF"/>
                </a:solidFill>
                <a:latin typeface="Times New Roman"/>
                <a:ea typeface="宋体"/>
              </a:rPr>
              <a:t>（计算机系统结构</a:t>
            </a:r>
            <a:r>
              <a:rPr lang="zh-CN" altLang="en-US" kern="0" dirty="0">
                <a:solidFill>
                  <a:srgbClr val="0000FF"/>
                </a:solidFill>
                <a:latin typeface="Times New Roman"/>
                <a:ea typeface="宋体"/>
              </a:rPr>
              <a:t>）</a:t>
            </a:r>
            <a:endParaRPr lang="zh-CN" altLang="en-US" dirty="0"/>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4"/>
          <p:cNvSpPr>
            <a:spLocks noGrp="1"/>
          </p:cNvSpPr>
          <p:nvPr>
            <p:ph type="sldNum" sz="quarter" idx="11"/>
          </p:nvPr>
        </p:nvSpPr>
        <p:spPr>
          <a:noFill/>
        </p:spPr>
        <p:txBody>
          <a:bodyPr/>
          <a:lstStyle/>
          <a:p>
            <a:fld id="{74601D4F-EABA-487E-BC2E-E8F5CC022CBE}" type="slidenum">
              <a:rPr lang="zh-CN" altLang="en-US"/>
              <a:pPr/>
              <a:t>63</a:t>
            </a:fld>
            <a:endParaRPr lang="en-US" altLang="zh-CN"/>
          </a:p>
        </p:txBody>
      </p:sp>
      <p:sp>
        <p:nvSpPr>
          <p:cNvPr id="44035" name="Rectangle 2"/>
          <p:cNvSpPr>
            <a:spLocks noGrp="1" noChangeArrowheads="1"/>
          </p:cNvSpPr>
          <p:nvPr>
            <p:ph type="title"/>
          </p:nvPr>
        </p:nvSpPr>
        <p:spPr/>
        <p:txBody>
          <a:bodyPr/>
          <a:lstStyle/>
          <a:p>
            <a:pPr eaLnBrk="1" hangingPunct="1"/>
            <a:r>
              <a:rPr lang="zh-CN" altLang="en-US" dirty="0"/>
              <a:t>二、计算机体系结构、组成与实现</a:t>
            </a:r>
          </a:p>
        </p:txBody>
      </p:sp>
      <p:sp>
        <p:nvSpPr>
          <p:cNvPr id="44036" name="Rectangle 3"/>
          <p:cNvSpPr>
            <a:spLocks noGrp="1" noChangeArrowheads="1"/>
          </p:cNvSpPr>
          <p:nvPr>
            <p:ph type="body" idx="1"/>
          </p:nvPr>
        </p:nvSpPr>
        <p:spPr>
          <a:xfrm>
            <a:off x="457200" y="549275"/>
            <a:ext cx="8362950" cy="6308725"/>
          </a:xfrm>
        </p:spPr>
        <p:txBody>
          <a:bodyPr/>
          <a:lstStyle/>
          <a:p>
            <a:pPr eaLnBrk="1" hangingPunct="1"/>
            <a:r>
              <a:rPr lang="zh-CN" altLang="en-US" dirty="0"/>
              <a:t>计算机体系结构：由</a:t>
            </a:r>
            <a:r>
              <a:rPr lang="en-US" altLang="zh-CN" dirty="0">
                <a:latin typeface="宋体" pitchFamily="2" charset="-122"/>
              </a:rPr>
              <a:t>(</a:t>
            </a:r>
            <a:r>
              <a:rPr lang="zh-CN" altLang="en-US" dirty="0">
                <a:solidFill>
                  <a:srgbClr val="FF0000"/>
                </a:solidFill>
              </a:rPr>
              <a:t>系统</a:t>
            </a:r>
            <a:r>
              <a:rPr lang="en-US" altLang="zh-CN" dirty="0">
                <a:latin typeface="宋体" pitchFamily="2" charset="-122"/>
              </a:rPr>
              <a:t>)</a:t>
            </a:r>
            <a:r>
              <a:rPr lang="zh-CN" altLang="en-US" dirty="0">
                <a:solidFill>
                  <a:srgbClr val="FF0000"/>
                </a:solidFill>
              </a:rPr>
              <a:t>程序员</a:t>
            </a:r>
            <a:r>
              <a:rPr lang="zh-CN" altLang="en-US" dirty="0"/>
              <a:t>所看到的计算机系统的属性，即</a:t>
            </a:r>
            <a:r>
              <a:rPr lang="zh-CN" altLang="en-US" dirty="0">
                <a:solidFill>
                  <a:srgbClr val="0000FF"/>
                </a:solidFill>
              </a:rPr>
              <a:t>概念性结构</a:t>
            </a:r>
            <a:r>
              <a:rPr lang="zh-CN" altLang="en-US" dirty="0"/>
              <a:t>及</a:t>
            </a:r>
            <a:r>
              <a:rPr lang="zh-CN" altLang="en-US" dirty="0">
                <a:solidFill>
                  <a:srgbClr val="0000FF"/>
                </a:solidFill>
              </a:rPr>
              <a:t>功能特性</a:t>
            </a:r>
            <a:r>
              <a:rPr lang="zh-CN" altLang="en-US" dirty="0"/>
              <a:t>。</a:t>
            </a:r>
          </a:p>
          <a:p>
            <a:pPr lvl="1" eaLnBrk="1" hangingPunct="1"/>
            <a:r>
              <a:rPr lang="zh-CN" altLang="en-US" dirty="0"/>
              <a:t>数据的表示形式；</a:t>
            </a:r>
          </a:p>
          <a:p>
            <a:pPr lvl="1" eaLnBrk="1" hangingPunct="1"/>
            <a:r>
              <a:rPr lang="zh-CN" altLang="en-US" dirty="0"/>
              <a:t>寻址方式；</a:t>
            </a:r>
          </a:p>
          <a:p>
            <a:pPr lvl="1" eaLnBrk="1" hangingPunct="1"/>
            <a:r>
              <a:rPr lang="zh-CN" altLang="en-US" dirty="0"/>
              <a:t>内部寄存器组；</a:t>
            </a:r>
          </a:p>
          <a:p>
            <a:pPr lvl="1" eaLnBrk="1" hangingPunct="1"/>
            <a:r>
              <a:rPr lang="zh-CN" altLang="en-US" dirty="0"/>
              <a:t>指令集；</a:t>
            </a:r>
          </a:p>
          <a:p>
            <a:pPr lvl="1" eaLnBrk="1" hangingPunct="1"/>
            <a:r>
              <a:rPr lang="zh-CN" altLang="en-US" dirty="0"/>
              <a:t>中断系统；</a:t>
            </a:r>
          </a:p>
          <a:p>
            <a:pPr lvl="1" eaLnBrk="1" hangingPunct="1"/>
            <a:r>
              <a:rPr lang="zh-CN" altLang="en-US" dirty="0"/>
              <a:t>处理器工作状态及其切换；</a:t>
            </a:r>
          </a:p>
          <a:p>
            <a:pPr lvl="1" eaLnBrk="1" hangingPunct="1"/>
            <a:r>
              <a:rPr lang="zh-CN" altLang="en-US" dirty="0"/>
              <a:t>存储系统；</a:t>
            </a:r>
          </a:p>
          <a:p>
            <a:pPr lvl="1" eaLnBrk="1" hangingPunct="1"/>
            <a:r>
              <a:rPr lang="zh-CN" altLang="en-US" dirty="0"/>
              <a:t>输入</a:t>
            </a:r>
            <a:r>
              <a:rPr lang="en-US" altLang="zh-CN" dirty="0"/>
              <a:t>/</a:t>
            </a:r>
            <a:r>
              <a:rPr lang="zh-CN" altLang="en-US" dirty="0"/>
              <a:t>输出结构；</a:t>
            </a:r>
          </a:p>
          <a:p>
            <a:pPr lvl="1" eaLnBrk="1" hangingPunct="1"/>
            <a:r>
              <a:rPr lang="zh-CN" altLang="en-US" dirty="0"/>
              <a:t>信息保护及特权；</a:t>
            </a:r>
          </a:p>
          <a:p>
            <a:pPr lvl="1" eaLnBrk="1" hangingPunct="1"/>
            <a:r>
              <a:rPr lang="zh-CN" altLang="en-US" dirty="0"/>
              <a:t>高性能设计；</a:t>
            </a:r>
            <a:r>
              <a:rPr lang="en-US" altLang="zh-CN" dirty="0">
                <a:latin typeface="宋体" pitchFamily="2" charset="-122"/>
              </a:rPr>
              <a:t>……</a:t>
            </a:r>
            <a:endParaRPr lang="en-US" altLang="zh-CN" dirty="0"/>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4"/>
          <p:cNvSpPr>
            <a:spLocks noGrp="1"/>
          </p:cNvSpPr>
          <p:nvPr>
            <p:ph type="sldNum" sz="quarter" idx="11"/>
          </p:nvPr>
        </p:nvSpPr>
        <p:spPr>
          <a:noFill/>
        </p:spPr>
        <p:txBody>
          <a:bodyPr/>
          <a:lstStyle/>
          <a:p>
            <a:fld id="{8D528D12-3D03-473D-8063-8B17C0D24E02}" type="slidenum">
              <a:rPr lang="zh-CN" altLang="en-US"/>
              <a:pPr/>
              <a:t>64</a:t>
            </a:fld>
            <a:endParaRPr lang="en-US" altLang="zh-CN"/>
          </a:p>
        </p:txBody>
      </p:sp>
      <p:sp>
        <p:nvSpPr>
          <p:cNvPr id="45059" name="Rectangle 2"/>
          <p:cNvSpPr>
            <a:spLocks noGrp="1" noChangeArrowheads="1"/>
          </p:cNvSpPr>
          <p:nvPr>
            <p:ph type="title"/>
          </p:nvPr>
        </p:nvSpPr>
        <p:spPr/>
        <p:txBody>
          <a:bodyPr/>
          <a:lstStyle/>
          <a:p>
            <a:pPr eaLnBrk="1" hangingPunct="1"/>
            <a:r>
              <a:rPr lang="zh-CN" altLang="en-US" dirty="0"/>
              <a:t>二、计算机体系结构、组成与实现</a:t>
            </a:r>
          </a:p>
        </p:txBody>
      </p:sp>
      <p:sp>
        <p:nvSpPr>
          <p:cNvPr id="45060" name="Rectangle 3"/>
          <p:cNvSpPr>
            <a:spLocks noGrp="1" noChangeArrowheads="1"/>
          </p:cNvSpPr>
          <p:nvPr>
            <p:ph type="body" idx="1"/>
          </p:nvPr>
        </p:nvSpPr>
        <p:spPr>
          <a:xfrm>
            <a:off x="457200" y="549275"/>
            <a:ext cx="8362950" cy="6048375"/>
          </a:xfrm>
        </p:spPr>
        <p:txBody>
          <a:bodyPr/>
          <a:lstStyle/>
          <a:p>
            <a:pPr eaLnBrk="1" hangingPunct="1"/>
            <a:r>
              <a:rPr lang="zh-CN" altLang="en-US" dirty="0"/>
              <a:t>计算机组成</a:t>
            </a:r>
            <a:r>
              <a:rPr lang="en-US" altLang="zh-CN" dirty="0">
                <a:latin typeface="宋体" pitchFamily="2" charset="-122"/>
              </a:rPr>
              <a:t>(</a:t>
            </a:r>
            <a:r>
              <a:rPr lang="zh-CN" altLang="en-US" dirty="0"/>
              <a:t>计算机组织</a:t>
            </a:r>
            <a:r>
              <a:rPr lang="en-US" altLang="zh-CN" dirty="0">
                <a:latin typeface="宋体" pitchFamily="2" charset="-122"/>
              </a:rPr>
              <a:t>)</a:t>
            </a:r>
            <a:r>
              <a:rPr lang="zh-CN" altLang="en-US" dirty="0"/>
              <a:t>：</a:t>
            </a:r>
            <a:br>
              <a:rPr lang="en-US" altLang="zh-CN" dirty="0"/>
            </a:br>
            <a:r>
              <a:rPr lang="zh-CN" altLang="en-US" dirty="0"/>
              <a:t>计算机</a:t>
            </a:r>
            <a:r>
              <a:rPr lang="zh-CN" altLang="en-US" dirty="0">
                <a:solidFill>
                  <a:srgbClr val="0000FF"/>
                </a:solidFill>
              </a:rPr>
              <a:t>系统</a:t>
            </a:r>
            <a:r>
              <a:rPr lang="zh-CN" altLang="en-US" dirty="0"/>
              <a:t>的</a:t>
            </a:r>
            <a:r>
              <a:rPr lang="zh-CN" altLang="en-US" dirty="0">
                <a:solidFill>
                  <a:srgbClr val="FF0000"/>
                </a:solidFill>
                <a:latin typeface="黑体" pitchFamily="49" charset="-122"/>
                <a:ea typeface="黑体" pitchFamily="49" charset="-122"/>
              </a:rPr>
              <a:t>逻辑实现</a:t>
            </a:r>
            <a:r>
              <a:rPr lang="zh-CN" altLang="en-US" dirty="0"/>
              <a:t>，包括最低层内部算法、数据流、控制流的逻辑实现。</a:t>
            </a:r>
          </a:p>
          <a:p>
            <a:pPr lvl="1" eaLnBrk="1" hangingPunct="1"/>
            <a:r>
              <a:rPr lang="zh-CN" altLang="en-US" dirty="0"/>
              <a:t>数据通路的宽度；</a:t>
            </a:r>
          </a:p>
          <a:p>
            <a:pPr lvl="1" eaLnBrk="1" hangingPunct="1"/>
            <a:r>
              <a:rPr lang="zh-CN" altLang="en-US" dirty="0"/>
              <a:t>专用部件的设置（如乘除法专用部件、浮点运算专用部件等等）；</a:t>
            </a:r>
          </a:p>
          <a:p>
            <a:pPr lvl="1" eaLnBrk="1" hangingPunct="1"/>
            <a:r>
              <a:rPr lang="zh-CN" altLang="en-US" dirty="0"/>
              <a:t>各功能部件的并行程度；</a:t>
            </a:r>
          </a:p>
          <a:p>
            <a:pPr lvl="1" eaLnBrk="1" hangingPunct="1"/>
            <a:r>
              <a:rPr lang="zh-CN" altLang="en-US" dirty="0"/>
              <a:t>各种操作的相容性与互斥性；</a:t>
            </a:r>
          </a:p>
          <a:p>
            <a:pPr lvl="1" eaLnBrk="1" hangingPunct="1"/>
            <a:r>
              <a:rPr lang="zh-CN" altLang="en-US" dirty="0"/>
              <a:t>控制机构的组成方式；</a:t>
            </a:r>
          </a:p>
          <a:p>
            <a:pPr lvl="1" eaLnBrk="1" hangingPunct="1"/>
            <a:r>
              <a:rPr lang="zh-CN" altLang="en-US" dirty="0"/>
              <a:t>缓冲与排队技术的应用；</a:t>
            </a:r>
          </a:p>
          <a:p>
            <a:pPr lvl="1" eaLnBrk="1" hangingPunct="1"/>
            <a:r>
              <a:rPr lang="zh-CN" altLang="en-US" dirty="0"/>
              <a:t>预估、预判方法；</a:t>
            </a:r>
          </a:p>
          <a:p>
            <a:pPr lvl="1" eaLnBrk="1" hangingPunct="1"/>
            <a:r>
              <a:rPr lang="zh-CN" altLang="en-US" dirty="0"/>
              <a:t>高可靠性技术；</a:t>
            </a:r>
            <a:r>
              <a:rPr lang="en-US" altLang="zh-CN" dirty="0">
                <a:latin typeface="宋体" pitchFamily="2" charset="-122"/>
              </a:rPr>
              <a:t>……</a:t>
            </a:r>
            <a:endParaRPr lang="zh-CN" altLang="en-US" dirty="0"/>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4"/>
          <p:cNvSpPr>
            <a:spLocks noGrp="1"/>
          </p:cNvSpPr>
          <p:nvPr>
            <p:ph type="sldNum" sz="quarter" idx="11"/>
          </p:nvPr>
        </p:nvSpPr>
        <p:spPr>
          <a:noFill/>
        </p:spPr>
        <p:txBody>
          <a:bodyPr/>
          <a:lstStyle/>
          <a:p>
            <a:fld id="{E45F6F63-3FAE-477A-A474-557D482F8BC9}" type="slidenum">
              <a:rPr lang="zh-CN" altLang="en-US"/>
              <a:pPr/>
              <a:t>65</a:t>
            </a:fld>
            <a:endParaRPr lang="en-US" altLang="zh-CN"/>
          </a:p>
        </p:txBody>
      </p:sp>
      <p:sp>
        <p:nvSpPr>
          <p:cNvPr id="46083" name="Rectangle 2"/>
          <p:cNvSpPr>
            <a:spLocks noGrp="1" noChangeArrowheads="1"/>
          </p:cNvSpPr>
          <p:nvPr>
            <p:ph type="title"/>
          </p:nvPr>
        </p:nvSpPr>
        <p:spPr/>
        <p:txBody>
          <a:bodyPr/>
          <a:lstStyle/>
          <a:p>
            <a:pPr eaLnBrk="1" hangingPunct="1"/>
            <a:r>
              <a:rPr lang="zh-CN" altLang="en-US" dirty="0"/>
              <a:t>二、计算机体系结构、组成与实现</a:t>
            </a:r>
          </a:p>
        </p:txBody>
      </p:sp>
      <p:sp>
        <p:nvSpPr>
          <p:cNvPr id="46084" name="Rectangle 3"/>
          <p:cNvSpPr>
            <a:spLocks noGrp="1" noChangeArrowheads="1"/>
          </p:cNvSpPr>
          <p:nvPr>
            <p:ph type="body" idx="1"/>
          </p:nvPr>
        </p:nvSpPr>
        <p:spPr/>
        <p:txBody>
          <a:bodyPr/>
          <a:lstStyle/>
          <a:p>
            <a:pPr eaLnBrk="1" hangingPunct="1"/>
            <a:r>
              <a:rPr lang="zh-CN" altLang="en-US" dirty="0"/>
              <a:t>计算机实现：计算机</a:t>
            </a:r>
            <a:r>
              <a:rPr lang="zh-CN" altLang="en-US" dirty="0">
                <a:solidFill>
                  <a:srgbClr val="0000FF"/>
                </a:solidFill>
              </a:rPr>
              <a:t>组成</a:t>
            </a:r>
            <a:r>
              <a:rPr lang="zh-CN" altLang="en-US" dirty="0"/>
              <a:t>的</a:t>
            </a:r>
            <a:r>
              <a:rPr lang="zh-CN" altLang="en-US" dirty="0">
                <a:solidFill>
                  <a:srgbClr val="FF0000"/>
                </a:solidFill>
                <a:latin typeface="黑体" pitchFamily="49" charset="-122"/>
                <a:ea typeface="黑体" pitchFamily="49" charset="-122"/>
              </a:rPr>
              <a:t>物理实现</a:t>
            </a:r>
            <a:r>
              <a:rPr lang="zh-CN" altLang="en-US" dirty="0"/>
              <a:t>。</a:t>
            </a:r>
            <a:br>
              <a:rPr lang="zh-CN" altLang="en-US" dirty="0"/>
            </a:br>
            <a:r>
              <a:rPr lang="zh-CN" altLang="en-US" dirty="0"/>
              <a:t>集成电路芯片、电子元器件、部件、插头、插座</a:t>
            </a:r>
          </a:p>
          <a:p>
            <a:pPr eaLnBrk="1" hangingPunct="1"/>
            <a:endParaRPr lang="zh-CN" altLang="en-US" dirty="0"/>
          </a:p>
          <a:p>
            <a:pPr eaLnBrk="1" hangingPunct="1"/>
            <a:endParaRPr lang="zh-CN" altLang="en-US" dirty="0"/>
          </a:p>
          <a:p>
            <a:pPr eaLnBrk="1" hangingPunct="1"/>
            <a:r>
              <a:rPr lang="zh-CN" altLang="en-US" dirty="0">
                <a:solidFill>
                  <a:srgbClr val="0000FF"/>
                </a:solidFill>
                <a:ea typeface="黑体" pitchFamily="2" charset="-122"/>
              </a:rPr>
              <a:t>体系结构</a:t>
            </a:r>
            <a:r>
              <a:rPr lang="zh-CN" altLang="en-US" dirty="0"/>
              <a:t>决定了计算机的</a:t>
            </a:r>
            <a:r>
              <a:rPr lang="zh-CN" altLang="en-US" dirty="0">
                <a:solidFill>
                  <a:srgbClr val="FF0000"/>
                </a:solidFill>
              </a:rPr>
              <a:t>总体属性</a:t>
            </a:r>
            <a:r>
              <a:rPr lang="zh-CN" altLang="en-US" dirty="0"/>
              <a:t>，</a:t>
            </a:r>
            <a:r>
              <a:rPr lang="zh-CN" altLang="en-US" dirty="0">
                <a:solidFill>
                  <a:srgbClr val="0000FF"/>
                </a:solidFill>
                <a:ea typeface="黑体" pitchFamily="2" charset="-122"/>
              </a:rPr>
              <a:t>组成</a:t>
            </a:r>
            <a:r>
              <a:rPr lang="zh-CN" altLang="en-US" dirty="0"/>
              <a:t>是体现这些属性的</a:t>
            </a:r>
            <a:r>
              <a:rPr lang="zh-CN" altLang="en-US" dirty="0">
                <a:solidFill>
                  <a:srgbClr val="FF0000"/>
                </a:solidFill>
              </a:rPr>
              <a:t>逻辑设计</a:t>
            </a:r>
            <a:r>
              <a:rPr lang="zh-CN" altLang="en-US" dirty="0"/>
              <a:t>，而</a:t>
            </a:r>
            <a:r>
              <a:rPr lang="zh-CN" altLang="en-US" dirty="0">
                <a:solidFill>
                  <a:srgbClr val="0000FF"/>
                </a:solidFill>
                <a:ea typeface="黑体" pitchFamily="2" charset="-122"/>
              </a:rPr>
              <a:t>实现</a:t>
            </a:r>
            <a:r>
              <a:rPr lang="zh-CN" altLang="en-US" dirty="0"/>
              <a:t>则是用具体的</a:t>
            </a:r>
            <a:r>
              <a:rPr lang="zh-CN" altLang="en-US" dirty="0">
                <a:solidFill>
                  <a:srgbClr val="FF0000"/>
                </a:solidFill>
              </a:rPr>
              <a:t>器件</a:t>
            </a:r>
            <a:r>
              <a:rPr lang="zh-CN" altLang="en-US" dirty="0"/>
              <a:t>来实现逻辑功能。</a:t>
            </a:r>
          </a:p>
        </p:txBody>
      </p:sp>
      <p:sp>
        <p:nvSpPr>
          <p:cNvPr id="3" name="矩形 2">
            <a:extLst>
              <a:ext uri="{FF2B5EF4-FFF2-40B4-BE49-F238E27FC236}">
                <a16:creationId xmlns:a16="http://schemas.microsoft.com/office/drawing/2014/main" id="{3734DA29-2F5C-4AC2-A89C-BD2E03714682}"/>
              </a:ext>
            </a:extLst>
          </p:cNvPr>
          <p:cNvSpPr/>
          <p:nvPr/>
        </p:nvSpPr>
        <p:spPr>
          <a:xfrm>
            <a:off x="395536" y="2322246"/>
            <a:ext cx="2348720" cy="523220"/>
          </a:xfrm>
          <a:prstGeom prst="rect">
            <a:avLst/>
          </a:prstGeom>
        </p:spPr>
        <p:txBody>
          <a:bodyPr wrap="none">
            <a:spAutoFit/>
          </a:bodyPr>
          <a:lstStyle/>
          <a:p>
            <a:r>
              <a:rPr lang="zh-CN" altLang="en-US" sz="2800" kern="0" dirty="0">
                <a:solidFill>
                  <a:srgbClr val="0000FF"/>
                </a:solidFill>
                <a:latin typeface="Times New Roman"/>
                <a:ea typeface="黑体" pitchFamily="2" charset="-122"/>
              </a:rPr>
              <a:t>（系统结构</a:t>
            </a:r>
            <a:r>
              <a:rPr lang="zh-CN" altLang="en-US" kern="0" dirty="0">
                <a:solidFill>
                  <a:srgbClr val="0000FF"/>
                </a:solidFill>
                <a:latin typeface="Times New Roman"/>
                <a:ea typeface="黑体" pitchFamily="2" charset="-122"/>
              </a:rPr>
              <a:t>）</a:t>
            </a:r>
            <a:endParaRPr lang="zh-CN" altLang="en-US" dirty="0"/>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4"/>
          <p:cNvSpPr>
            <a:spLocks noGrp="1"/>
          </p:cNvSpPr>
          <p:nvPr>
            <p:ph type="sldNum" sz="quarter" idx="11"/>
          </p:nvPr>
        </p:nvSpPr>
        <p:spPr>
          <a:noFill/>
        </p:spPr>
        <p:txBody>
          <a:bodyPr/>
          <a:lstStyle/>
          <a:p>
            <a:fld id="{E45F6F63-3FAE-477A-A474-557D482F8BC9}" type="slidenum">
              <a:rPr lang="zh-CN" altLang="en-US"/>
              <a:pPr/>
              <a:t>66</a:t>
            </a:fld>
            <a:endParaRPr lang="en-US" altLang="zh-CN"/>
          </a:p>
        </p:txBody>
      </p:sp>
      <p:sp>
        <p:nvSpPr>
          <p:cNvPr id="46083" name="Rectangle 2"/>
          <p:cNvSpPr>
            <a:spLocks noGrp="1" noChangeArrowheads="1"/>
          </p:cNvSpPr>
          <p:nvPr>
            <p:ph type="title"/>
          </p:nvPr>
        </p:nvSpPr>
        <p:spPr/>
        <p:txBody>
          <a:bodyPr/>
          <a:lstStyle/>
          <a:p>
            <a:pPr eaLnBrk="1" hangingPunct="1"/>
            <a:r>
              <a:rPr lang="zh-CN" altLang="en-US" dirty="0"/>
              <a:t>二、计算机体系结构、组成与实现</a:t>
            </a:r>
          </a:p>
        </p:txBody>
      </p:sp>
      <p:sp>
        <p:nvSpPr>
          <p:cNvPr id="46084" name="Rectangle 3"/>
          <p:cNvSpPr>
            <a:spLocks noGrp="1" noChangeArrowheads="1"/>
          </p:cNvSpPr>
          <p:nvPr>
            <p:ph type="body" idx="1"/>
          </p:nvPr>
        </p:nvSpPr>
        <p:spPr>
          <a:xfrm>
            <a:off x="457200" y="1124744"/>
            <a:ext cx="8362950" cy="5112544"/>
          </a:xfrm>
        </p:spPr>
        <p:txBody>
          <a:bodyPr/>
          <a:lstStyle/>
          <a:p>
            <a:pPr marL="0" indent="0">
              <a:spcBef>
                <a:spcPts val="300"/>
              </a:spcBef>
              <a:buNone/>
            </a:pPr>
            <a:r>
              <a:rPr lang="zh-CN" altLang="en-US"/>
              <a:t>对于某一功能来说，既可以用</a:t>
            </a:r>
            <a:r>
              <a:rPr lang="zh-CN" altLang="en-US">
                <a:solidFill>
                  <a:srgbClr val="FF0000"/>
                </a:solidFill>
              </a:rPr>
              <a:t>软件</a:t>
            </a:r>
            <a:r>
              <a:rPr lang="zh-CN" altLang="en-US"/>
              <a:t>实现，也可以用</a:t>
            </a:r>
            <a:r>
              <a:rPr lang="zh-CN" altLang="en-US">
                <a:solidFill>
                  <a:srgbClr val="FF0000"/>
                </a:solidFill>
              </a:rPr>
              <a:t>硬件</a:t>
            </a:r>
            <a:r>
              <a:rPr lang="zh-CN" altLang="en-US"/>
              <a:t>实现，称为</a:t>
            </a:r>
            <a:r>
              <a:rPr lang="zh-CN" altLang="en-US">
                <a:solidFill>
                  <a:srgbClr val="CC0066"/>
                </a:solidFill>
                <a:effectLst>
                  <a:outerShdw blurRad="38100" dist="38100" dir="2700000" algn="tl">
                    <a:srgbClr val="000000">
                      <a:alpha val="43137"/>
                    </a:srgbClr>
                  </a:outerShdw>
                </a:effectLst>
              </a:rPr>
              <a:t>软硬件</a:t>
            </a:r>
            <a:r>
              <a:rPr lang="zh-CN" altLang="en-US"/>
              <a:t>在</a:t>
            </a:r>
            <a:r>
              <a:rPr lang="zh-CN" altLang="en-US">
                <a:solidFill>
                  <a:srgbClr val="CC0066"/>
                </a:solidFill>
                <a:effectLst>
                  <a:outerShdw blurRad="38100" dist="38100" dir="2700000" algn="tl">
                    <a:srgbClr val="000000">
                      <a:alpha val="43137"/>
                    </a:srgbClr>
                  </a:outerShdw>
                </a:effectLst>
              </a:rPr>
              <a:t>逻辑上</a:t>
            </a:r>
            <a:r>
              <a:rPr lang="zh-CN" altLang="en-US"/>
              <a:t>是</a:t>
            </a:r>
            <a:r>
              <a:rPr lang="zh-CN" altLang="en-US">
                <a:solidFill>
                  <a:srgbClr val="CC0066"/>
                </a:solidFill>
                <a:effectLst>
                  <a:outerShdw blurRad="38100" dist="38100" dir="2700000" algn="tl">
                    <a:srgbClr val="000000">
                      <a:alpha val="43137"/>
                    </a:srgbClr>
                  </a:outerShdw>
                </a:effectLst>
                <a:latin typeface="黑体" pitchFamily="49" charset="-122"/>
                <a:ea typeface="黑体" pitchFamily="49" charset="-122"/>
              </a:rPr>
              <a:t>等效</a:t>
            </a:r>
            <a:r>
              <a:rPr lang="zh-CN" altLang="en-US"/>
              <a:t>的。</a:t>
            </a:r>
            <a:endParaRPr lang="en-US" altLang="zh-CN"/>
          </a:p>
          <a:p>
            <a:pPr marL="0" indent="0">
              <a:spcBef>
                <a:spcPts val="300"/>
              </a:spcBef>
              <a:buNone/>
            </a:pPr>
            <a:endParaRPr lang="en-US" altLang="zh-CN"/>
          </a:p>
          <a:p>
            <a:pPr marL="0" indent="0">
              <a:spcBef>
                <a:spcPts val="300"/>
              </a:spcBef>
              <a:buNone/>
            </a:pPr>
            <a:r>
              <a:rPr lang="zh-CN" altLang="en-US"/>
              <a:t>一个功能若</a:t>
            </a:r>
            <a:r>
              <a:rPr lang="zh-CN" altLang="en-US">
                <a:solidFill>
                  <a:srgbClr val="FF0000"/>
                </a:solidFill>
              </a:rPr>
              <a:t>使用频繁</a:t>
            </a:r>
            <a:r>
              <a:rPr lang="zh-CN" altLang="en-US"/>
              <a:t>，且用硬件实现</a:t>
            </a:r>
            <a:r>
              <a:rPr lang="zh-CN" altLang="en-US">
                <a:solidFill>
                  <a:srgbClr val="0000FF"/>
                </a:solidFill>
              </a:rPr>
              <a:t>成本理想</a:t>
            </a:r>
            <a:r>
              <a:rPr lang="zh-CN" altLang="en-US"/>
              <a:t>，则用</a:t>
            </a:r>
            <a:r>
              <a:rPr lang="zh-CN" altLang="en-US">
                <a:solidFill>
                  <a:srgbClr val="003399"/>
                </a:solidFill>
                <a:effectLst>
                  <a:outerShdw blurRad="38100" dist="38100" dir="2700000" algn="tl">
                    <a:srgbClr val="000000">
                      <a:alpha val="43137"/>
                    </a:srgbClr>
                  </a:outerShdw>
                </a:effectLst>
                <a:latin typeface="黑体" pitchFamily="49" charset="-122"/>
                <a:ea typeface="黑体" pitchFamily="49" charset="-122"/>
              </a:rPr>
              <a:t>硬件</a:t>
            </a:r>
            <a:r>
              <a:rPr lang="zh-CN" altLang="en-US">
                <a:solidFill>
                  <a:srgbClr val="FF0000"/>
                </a:solidFill>
              </a:rPr>
              <a:t>实现</a:t>
            </a:r>
            <a:r>
              <a:rPr lang="zh-CN" altLang="en-US"/>
              <a:t>可提高效率；</a:t>
            </a:r>
            <a:endParaRPr lang="en-US" altLang="zh-CN"/>
          </a:p>
          <a:p>
            <a:pPr marL="0" indent="0">
              <a:spcBef>
                <a:spcPts val="300"/>
              </a:spcBef>
              <a:buNone/>
            </a:pPr>
            <a:r>
              <a:rPr lang="zh-CN" altLang="en-US">
                <a:solidFill>
                  <a:srgbClr val="003399"/>
                </a:solidFill>
                <a:effectLst>
                  <a:outerShdw blurRad="38100" dist="38100" dir="2700000" algn="tl">
                    <a:srgbClr val="000000">
                      <a:alpha val="43137"/>
                    </a:srgbClr>
                  </a:outerShdw>
                </a:effectLst>
                <a:latin typeface="黑体" pitchFamily="49" charset="-122"/>
                <a:ea typeface="黑体" pitchFamily="49" charset="-122"/>
              </a:rPr>
              <a:t>软件</a:t>
            </a:r>
            <a:r>
              <a:rPr lang="zh-CN" altLang="en-US"/>
              <a:t>：</a:t>
            </a:r>
            <a:r>
              <a:rPr lang="zh-CN" altLang="en-US">
                <a:solidFill>
                  <a:srgbClr val="CC0099"/>
                </a:solidFill>
              </a:rPr>
              <a:t>灵活性</a:t>
            </a:r>
            <a:r>
              <a:rPr lang="zh-CN" altLang="en-US"/>
              <a:t>高，效率不如用硬件实现。</a:t>
            </a: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1282" name="Rectangle 2"/>
          <p:cNvSpPr>
            <a:spLocks noGrp="1" noChangeArrowheads="1"/>
          </p:cNvSpPr>
          <p:nvPr>
            <p:ph type="subTitle" idx="1"/>
          </p:nvPr>
        </p:nvSpPr>
        <p:spPr>
          <a:xfrm>
            <a:off x="2484438" y="1700213"/>
            <a:ext cx="6515100" cy="2592387"/>
          </a:xfrm>
          <a:noFill/>
        </p:spPr>
        <p:txBody>
          <a:bodyPr anchor="ctr"/>
          <a:lstStyle/>
          <a:p>
            <a:pPr eaLnBrk="1" hangingPunct="1">
              <a:spcBef>
                <a:spcPct val="10000"/>
              </a:spcBef>
              <a:buClrTx/>
              <a:buFont typeface="Arial" charset="0"/>
              <a:buNone/>
            </a:pPr>
            <a:r>
              <a:rPr lang="zh-CN" altLang="en-US" sz="4400" b="0" dirty="0">
                <a:solidFill>
                  <a:srgbClr val="FFFFFF"/>
                </a:solidFill>
                <a:latin typeface="Arial" charset="0"/>
                <a:ea typeface="黑体" pitchFamily="2" charset="-122"/>
              </a:rPr>
              <a:t>计算机</a:t>
            </a:r>
            <a:r>
              <a:rPr lang="zh-CN" altLang="en-US" sz="4400" b="0" dirty="0">
                <a:solidFill>
                  <a:srgbClr val="FFCC00"/>
                </a:solidFill>
                <a:latin typeface="Arial" charset="0"/>
                <a:ea typeface="黑体" pitchFamily="2" charset="-122"/>
              </a:rPr>
              <a:t>组成</a:t>
            </a:r>
            <a:r>
              <a:rPr lang="zh-CN" altLang="en-US" sz="4400" b="0" dirty="0">
                <a:solidFill>
                  <a:srgbClr val="FFFFFF"/>
                </a:solidFill>
                <a:latin typeface="Arial" charset="0"/>
                <a:ea typeface="黑体" pitchFamily="2" charset="-122"/>
              </a:rPr>
              <a:t>与</a:t>
            </a:r>
            <a:r>
              <a:rPr lang="zh-CN" altLang="en-US" sz="4400" b="0" dirty="0">
                <a:solidFill>
                  <a:srgbClr val="FFCC00"/>
                </a:solidFill>
                <a:latin typeface="Arial" charset="0"/>
                <a:ea typeface="黑体" pitchFamily="2" charset="-122"/>
              </a:rPr>
              <a:t>系统结构</a:t>
            </a:r>
            <a:endParaRPr lang="zh-CN" altLang="en-US" sz="4400" b="0" dirty="0">
              <a:solidFill>
                <a:srgbClr val="FFFFFF"/>
              </a:solidFill>
              <a:latin typeface="Arial" charset="0"/>
              <a:ea typeface="黑体" pitchFamily="2" charset="-122"/>
            </a:endParaRPr>
          </a:p>
          <a:p>
            <a:pPr eaLnBrk="1" hangingPunct="1">
              <a:spcBef>
                <a:spcPct val="10000"/>
              </a:spcBef>
              <a:buClrTx/>
            </a:pPr>
            <a:r>
              <a:rPr lang="zh-CN" altLang="en-US" sz="4400" b="0" dirty="0">
                <a:solidFill>
                  <a:srgbClr val="FFFFFF"/>
                </a:solidFill>
                <a:latin typeface="Arial" charset="0"/>
                <a:ea typeface="黑体" pitchFamily="2" charset="-122"/>
              </a:rPr>
              <a:t>第</a:t>
            </a:r>
            <a:r>
              <a:rPr lang="en-US" altLang="zh-CN" sz="8000" b="0" dirty="0">
                <a:solidFill>
                  <a:srgbClr val="FFFFFF"/>
                </a:solidFill>
                <a:latin typeface="Arial" charset="0"/>
                <a:ea typeface="黑体" pitchFamily="2" charset="-122"/>
              </a:rPr>
              <a:t>1</a:t>
            </a:r>
            <a:r>
              <a:rPr lang="zh-CN" altLang="en-US" sz="4400" b="0" dirty="0">
                <a:solidFill>
                  <a:srgbClr val="FFFFFF"/>
                </a:solidFill>
                <a:latin typeface="Arial" charset="0"/>
                <a:ea typeface="黑体" pitchFamily="2" charset="-122"/>
              </a:rPr>
              <a:t>章  绪论</a:t>
            </a:r>
          </a:p>
        </p:txBody>
      </p:sp>
      <p:sp>
        <p:nvSpPr>
          <p:cNvPr id="1121283" name="Rectangle 3"/>
          <p:cNvSpPr>
            <a:spLocks noChangeArrowheads="1"/>
          </p:cNvSpPr>
          <p:nvPr/>
        </p:nvSpPr>
        <p:spPr bwMode="auto">
          <a:xfrm>
            <a:off x="1979613" y="4579938"/>
            <a:ext cx="6985000" cy="649287"/>
          </a:xfrm>
          <a:prstGeom prst="rect">
            <a:avLst/>
          </a:prstGeom>
          <a:noFill/>
          <a:ln w="9525">
            <a:noFill/>
            <a:miter lim="800000"/>
            <a:headEnd/>
            <a:tailEnd/>
          </a:ln>
        </p:spPr>
        <p:txBody>
          <a:bodyPr/>
          <a:lstStyle/>
          <a:p>
            <a:pPr algn="r">
              <a:spcBef>
                <a:spcPct val="20000"/>
              </a:spcBef>
              <a:buClr>
                <a:schemeClr val="bg2"/>
              </a:buClr>
              <a:buSzPct val="75000"/>
              <a:buFont typeface="Wingdings" pitchFamily="2" charset="2"/>
              <a:buNone/>
            </a:pPr>
            <a:r>
              <a:rPr lang="en-US" altLang="zh-CN" sz="3800" b="0" dirty="0">
                <a:ea typeface="楷体" panose="02010609060101010101" pitchFamily="49" charset="-122"/>
              </a:rPr>
              <a:t>1.4  </a:t>
            </a:r>
            <a:r>
              <a:rPr lang="zh-CN" altLang="en-US" sz="3800" b="0" dirty="0">
                <a:ea typeface="楷体" panose="02010609060101010101" pitchFamily="49" charset="-122"/>
              </a:rPr>
              <a:t>计算机的</a:t>
            </a:r>
            <a:r>
              <a:rPr lang="zh-CN" altLang="en-US" sz="3800" b="0" dirty="0">
                <a:solidFill>
                  <a:srgbClr val="D60093"/>
                </a:solidFill>
                <a:ea typeface="楷体" panose="02010609060101010101" pitchFamily="49" charset="-122"/>
              </a:rPr>
              <a:t>分类</a:t>
            </a:r>
            <a:r>
              <a:rPr lang="zh-CN" altLang="en-US" sz="3800" b="0" dirty="0">
                <a:ea typeface="楷体" panose="02010609060101010101" pitchFamily="49" charset="-122"/>
              </a:rPr>
              <a:t>及</a:t>
            </a:r>
            <a:r>
              <a:rPr lang="zh-CN" altLang="en-US" sz="3800" b="0" dirty="0">
                <a:solidFill>
                  <a:srgbClr val="0000FF"/>
                </a:solidFill>
                <a:ea typeface="楷体" panose="02010609060101010101" pitchFamily="49" charset="-122"/>
              </a:rPr>
              <a:t>性能描述</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ntr" presetSubtype="0" accel="100000" fill="hold" nodeType="afterEffect">
                                  <p:stCondLst>
                                    <p:cond delay="0"/>
                                  </p:stCondLst>
                                  <p:childTnLst>
                                    <p:set>
                                      <p:cBhvr>
                                        <p:cTn id="6" dur="1" fill="hold">
                                          <p:stCondLst>
                                            <p:cond delay="0"/>
                                          </p:stCondLst>
                                        </p:cTn>
                                        <p:tgtEl>
                                          <p:spTgt spid="1121282">
                                            <p:txEl>
                                              <p:pRg st="0" end="0"/>
                                            </p:txEl>
                                          </p:spTgt>
                                        </p:tgtEl>
                                        <p:attrNameLst>
                                          <p:attrName>style.visibility</p:attrName>
                                        </p:attrNameLst>
                                      </p:cBhvr>
                                      <p:to>
                                        <p:strVal val="visible"/>
                                      </p:to>
                                    </p:set>
                                    <p:anim calcmode="lin" valueType="num">
                                      <p:cBhvr>
                                        <p:cTn id="7" dur="500" fill="hold"/>
                                        <p:tgtEl>
                                          <p:spTgt spid="1121282">
                                            <p:txEl>
                                              <p:pRg st="0" end="0"/>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1121282">
                                            <p:txEl>
                                              <p:pRg st="0" end="0"/>
                                            </p:txEl>
                                          </p:spTgt>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1121282">
                                            <p:txEl>
                                              <p:pRg st="0" end="0"/>
                                            </p:txEl>
                                          </p:spTgt>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1121282">
                                            <p:txEl>
                                              <p:pRg st="0" end="0"/>
                                            </p:txEl>
                                          </p:spTgt>
                                        </p:tgtEl>
                                        <p:attrNameLst>
                                          <p:attrName>ppt_y</p:attrName>
                                        </p:attrNameLst>
                                      </p:cBhvr>
                                      <p:tavLst>
                                        <p:tav tm="0">
                                          <p:val>
                                            <p:strVal val="#ppt_y"/>
                                          </p:val>
                                        </p:tav>
                                        <p:tav tm="100000">
                                          <p:val>
                                            <p:strVal val="#ppt_y"/>
                                          </p:val>
                                        </p:tav>
                                      </p:tavLst>
                                    </p:anim>
                                  </p:childTnLst>
                                </p:cTn>
                              </p:par>
                            </p:childTnLst>
                          </p:cTn>
                        </p:par>
                        <p:par>
                          <p:cTn id="11" fill="hold">
                            <p:stCondLst>
                              <p:cond delay="500"/>
                            </p:stCondLst>
                            <p:childTnLst>
                              <p:par>
                                <p:cTn id="12" presetID="2" presetClass="entr" presetSubtype="2" fill="hold" nodeType="afterEffect">
                                  <p:stCondLst>
                                    <p:cond delay="0"/>
                                  </p:stCondLst>
                                  <p:childTnLst>
                                    <p:set>
                                      <p:cBhvr>
                                        <p:cTn id="13" dur="1" fill="hold">
                                          <p:stCondLst>
                                            <p:cond delay="0"/>
                                          </p:stCondLst>
                                        </p:cTn>
                                        <p:tgtEl>
                                          <p:spTgt spid="1121282">
                                            <p:txEl>
                                              <p:pRg st="1" end="1"/>
                                            </p:txEl>
                                          </p:spTgt>
                                        </p:tgtEl>
                                        <p:attrNameLst>
                                          <p:attrName>style.visibility</p:attrName>
                                        </p:attrNameLst>
                                      </p:cBhvr>
                                      <p:to>
                                        <p:strVal val="visible"/>
                                      </p:to>
                                    </p:set>
                                    <p:anim calcmode="lin" valueType="num">
                                      <p:cBhvr additive="base">
                                        <p:cTn id="14" dur="500" fill="hold"/>
                                        <p:tgtEl>
                                          <p:spTgt spid="1121282">
                                            <p:txEl>
                                              <p:pRg st="1" end="1"/>
                                            </p:txEl>
                                          </p:spTgt>
                                        </p:tgtEl>
                                        <p:attrNameLst>
                                          <p:attrName>ppt_x</p:attrName>
                                        </p:attrNameLst>
                                      </p:cBhvr>
                                      <p:tavLst>
                                        <p:tav tm="0">
                                          <p:val>
                                            <p:strVal val="1+#ppt_w/2"/>
                                          </p:val>
                                        </p:tav>
                                        <p:tav tm="100000">
                                          <p:val>
                                            <p:strVal val="#ppt_x"/>
                                          </p:val>
                                        </p:tav>
                                      </p:tavLst>
                                    </p:anim>
                                    <p:anim calcmode="lin" valueType="num">
                                      <p:cBhvr additive="base">
                                        <p:cTn id="15" dur="500" fill="hold"/>
                                        <p:tgtEl>
                                          <p:spTgt spid="1121282">
                                            <p:txEl>
                                              <p:pRg st="1" end="1"/>
                                            </p:txEl>
                                          </p:spTgt>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2" presetClass="entr" presetSubtype="4" fill="hold" nodeType="afterEffect">
                                  <p:stCondLst>
                                    <p:cond delay="0"/>
                                  </p:stCondLst>
                                  <p:childTnLst>
                                    <p:set>
                                      <p:cBhvr>
                                        <p:cTn id="18" dur="1" fill="hold">
                                          <p:stCondLst>
                                            <p:cond delay="0"/>
                                          </p:stCondLst>
                                        </p:cTn>
                                        <p:tgtEl>
                                          <p:spTgt spid="1121283">
                                            <p:txEl>
                                              <p:pRg st="0" end="0"/>
                                            </p:txEl>
                                          </p:spTgt>
                                        </p:tgtEl>
                                        <p:attrNameLst>
                                          <p:attrName>style.visibility</p:attrName>
                                        </p:attrNameLst>
                                      </p:cBhvr>
                                      <p:to>
                                        <p:strVal val="visible"/>
                                      </p:to>
                                    </p:set>
                                    <p:anim calcmode="lin" valueType="num">
                                      <p:cBhvr additive="base">
                                        <p:cTn id="19" dur="500" fill="hold"/>
                                        <p:tgtEl>
                                          <p:spTgt spid="112128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2128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4"/>
          <p:cNvSpPr>
            <a:spLocks noGrp="1"/>
          </p:cNvSpPr>
          <p:nvPr>
            <p:ph type="sldNum" sz="quarter" idx="11"/>
          </p:nvPr>
        </p:nvSpPr>
        <p:spPr>
          <a:noFill/>
        </p:spPr>
        <p:txBody>
          <a:bodyPr/>
          <a:lstStyle/>
          <a:p>
            <a:fld id="{2F4F14B6-3B51-4CE1-BEF4-2761F0B023C2}" type="slidenum">
              <a:rPr lang="zh-CN" altLang="en-US"/>
              <a:pPr/>
              <a:t>68</a:t>
            </a:fld>
            <a:endParaRPr lang="en-US" altLang="zh-CN"/>
          </a:p>
        </p:txBody>
      </p:sp>
      <p:sp>
        <p:nvSpPr>
          <p:cNvPr id="48131" name="Rectangle 2"/>
          <p:cNvSpPr>
            <a:spLocks noGrp="1" noChangeArrowheads="1"/>
          </p:cNvSpPr>
          <p:nvPr>
            <p:ph type="title"/>
          </p:nvPr>
        </p:nvSpPr>
        <p:spPr/>
        <p:txBody>
          <a:bodyPr/>
          <a:lstStyle/>
          <a:p>
            <a:pPr eaLnBrk="1" hangingPunct="1"/>
            <a:r>
              <a:rPr lang="zh-CN" altLang="en-US"/>
              <a:t>一、计算机的分类</a:t>
            </a:r>
          </a:p>
        </p:txBody>
      </p:sp>
      <p:sp>
        <p:nvSpPr>
          <p:cNvPr id="48132" name="Rectangle 3"/>
          <p:cNvSpPr>
            <a:spLocks noGrp="1" noChangeArrowheads="1"/>
          </p:cNvSpPr>
          <p:nvPr>
            <p:ph type="body" idx="1"/>
          </p:nvPr>
        </p:nvSpPr>
        <p:spPr/>
        <p:txBody>
          <a:bodyPr/>
          <a:lstStyle/>
          <a:p>
            <a:pPr eaLnBrk="1" hangingPunct="1"/>
            <a:r>
              <a:rPr lang="zh-CN" altLang="en-US"/>
              <a:t>早期的计算机分类方法：</a:t>
            </a:r>
          </a:p>
          <a:p>
            <a:pPr lvl="1" eaLnBrk="1" hangingPunct="1"/>
            <a:r>
              <a:rPr lang="zh-CN" altLang="en-US"/>
              <a:t>微型机</a:t>
            </a:r>
          </a:p>
          <a:p>
            <a:pPr lvl="1" eaLnBrk="1" hangingPunct="1"/>
            <a:r>
              <a:rPr lang="zh-CN" altLang="en-US"/>
              <a:t>小型机</a:t>
            </a:r>
          </a:p>
          <a:p>
            <a:pPr lvl="1" eaLnBrk="1" hangingPunct="1"/>
            <a:r>
              <a:rPr lang="zh-CN" altLang="en-US"/>
              <a:t>中型机</a:t>
            </a:r>
          </a:p>
          <a:p>
            <a:pPr lvl="1" eaLnBrk="1" hangingPunct="1"/>
            <a:r>
              <a:rPr lang="zh-CN" altLang="en-US"/>
              <a:t>大型机</a:t>
            </a:r>
          </a:p>
          <a:p>
            <a:pPr lvl="1" eaLnBrk="1" hangingPunct="1"/>
            <a:r>
              <a:rPr lang="zh-CN" altLang="en-US"/>
              <a:t>巨型机</a:t>
            </a: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4"/>
          <p:cNvSpPr>
            <a:spLocks noGrp="1"/>
          </p:cNvSpPr>
          <p:nvPr>
            <p:ph type="sldNum" sz="quarter" idx="11"/>
          </p:nvPr>
        </p:nvSpPr>
        <p:spPr>
          <a:noFill/>
        </p:spPr>
        <p:txBody>
          <a:bodyPr/>
          <a:lstStyle/>
          <a:p>
            <a:fld id="{EEAC9738-AECE-462E-9B6E-5732983EDD0C}" type="slidenum">
              <a:rPr lang="zh-CN" altLang="en-US"/>
              <a:pPr/>
              <a:t>69</a:t>
            </a:fld>
            <a:endParaRPr lang="en-US" altLang="zh-CN"/>
          </a:p>
        </p:txBody>
      </p:sp>
      <p:sp>
        <p:nvSpPr>
          <p:cNvPr id="49155" name="Rectangle 2"/>
          <p:cNvSpPr>
            <a:spLocks noGrp="1" noChangeArrowheads="1"/>
          </p:cNvSpPr>
          <p:nvPr>
            <p:ph type="title"/>
          </p:nvPr>
        </p:nvSpPr>
        <p:spPr/>
        <p:txBody>
          <a:bodyPr/>
          <a:lstStyle/>
          <a:p>
            <a:pPr eaLnBrk="1" hangingPunct="1"/>
            <a:r>
              <a:rPr lang="zh-CN" altLang="en-US"/>
              <a:t>一、计算机的分类</a:t>
            </a:r>
          </a:p>
        </p:txBody>
      </p:sp>
      <p:sp>
        <p:nvSpPr>
          <p:cNvPr id="49156" name="Rectangle 3"/>
          <p:cNvSpPr>
            <a:spLocks noGrp="1" noChangeArrowheads="1"/>
          </p:cNvSpPr>
          <p:nvPr>
            <p:ph type="body" idx="1"/>
          </p:nvPr>
        </p:nvSpPr>
        <p:spPr>
          <a:xfrm>
            <a:off x="457200" y="548680"/>
            <a:ext cx="8362950" cy="6156920"/>
          </a:xfrm>
        </p:spPr>
        <p:txBody>
          <a:bodyPr/>
          <a:lstStyle/>
          <a:p>
            <a:pPr eaLnBrk="1" hangingPunct="1">
              <a:spcBef>
                <a:spcPts val="0"/>
              </a:spcBef>
            </a:pPr>
            <a:r>
              <a:rPr lang="zh-CN" altLang="en-US" dirty="0"/>
              <a:t>以用途分类：</a:t>
            </a:r>
          </a:p>
          <a:p>
            <a:pPr lvl="1" eaLnBrk="1" hangingPunct="1">
              <a:spcBef>
                <a:spcPts val="0"/>
              </a:spcBef>
            </a:pPr>
            <a:r>
              <a:rPr lang="zh-CN" altLang="en-US" dirty="0"/>
              <a:t>通用计算机</a:t>
            </a:r>
            <a:endParaRPr lang="en-US" altLang="zh-CN" dirty="0"/>
          </a:p>
          <a:p>
            <a:pPr lvl="2" eaLnBrk="1" hangingPunct="1">
              <a:spcBef>
                <a:spcPts val="0"/>
              </a:spcBef>
            </a:pPr>
            <a:r>
              <a:rPr lang="zh-CN" altLang="en-US" dirty="0"/>
              <a:t>个人计算机</a:t>
            </a:r>
            <a:r>
              <a:rPr lang="en-US" altLang="zh-CN" dirty="0"/>
              <a:t>PC</a:t>
            </a:r>
          </a:p>
          <a:p>
            <a:pPr lvl="2" eaLnBrk="1" hangingPunct="1">
              <a:spcBef>
                <a:spcPts val="0"/>
              </a:spcBef>
            </a:pPr>
            <a:r>
              <a:rPr lang="zh-CN" altLang="en-US" dirty="0"/>
              <a:t>服务器</a:t>
            </a:r>
            <a:endParaRPr lang="en-US" altLang="zh-CN" dirty="0"/>
          </a:p>
          <a:p>
            <a:pPr lvl="3" eaLnBrk="1" hangingPunct="1">
              <a:spcBef>
                <a:spcPts val="0"/>
              </a:spcBef>
            </a:pPr>
            <a:r>
              <a:rPr lang="en-US" altLang="zh-CN" sz="2800" dirty="0"/>
              <a:t>WEB</a:t>
            </a:r>
            <a:r>
              <a:rPr lang="zh-CN" altLang="en-US" sz="2800" dirty="0"/>
              <a:t>服务器</a:t>
            </a:r>
          </a:p>
          <a:p>
            <a:pPr lvl="3" eaLnBrk="1" hangingPunct="1">
              <a:spcBef>
                <a:spcPts val="0"/>
              </a:spcBef>
            </a:pPr>
            <a:r>
              <a:rPr lang="en-US" altLang="zh-CN" sz="2800" dirty="0"/>
              <a:t>FTP</a:t>
            </a:r>
            <a:r>
              <a:rPr lang="zh-CN" altLang="en-US" sz="2800" dirty="0"/>
              <a:t>服务器</a:t>
            </a:r>
          </a:p>
          <a:p>
            <a:pPr lvl="3" eaLnBrk="1" hangingPunct="1">
              <a:spcBef>
                <a:spcPts val="0"/>
              </a:spcBef>
            </a:pPr>
            <a:r>
              <a:rPr lang="en-US" altLang="zh-CN" sz="2800" dirty="0"/>
              <a:t>MAIL</a:t>
            </a:r>
            <a:r>
              <a:rPr lang="zh-CN" altLang="en-US" sz="2800" dirty="0"/>
              <a:t>服务器</a:t>
            </a:r>
          </a:p>
          <a:p>
            <a:pPr lvl="3" eaLnBrk="1" hangingPunct="1">
              <a:spcBef>
                <a:spcPts val="0"/>
              </a:spcBef>
            </a:pPr>
            <a:r>
              <a:rPr lang="zh-CN" altLang="en-US" sz="2800" dirty="0"/>
              <a:t>文件共享服务器 </a:t>
            </a:r>
          </a:p>
          <a:p>
            <a:pPr lvl="3" eaLnBrk="1" hangingPunct="1">
              <a:spcBef>
                <a:spcPts val="0"/>
              </a:spcBef>
            </a:pPr>
            <a:r>
              <a:rPr lang="zh-CN" altLang="en-US" sz="2800" dirty="0"/>
              <a:t>数据库应用服务器</a:t>
            </a:r>
          </a:p>
          <a:p>
            <a:pPr lvl="3" eaLnBrk="1" hangingPunct="1">
              <a:spcBef>
                <a:spcPts val="0"/>
              </a:spcBef>
            </a:pPr>
            <a:r>
              <a:rPr lang="zh-CN" altLang="en-US" sz="2800" dirty="0"/>
              <a:t>网站的网关服务器</a:t>
            </a:r>
          </a:p>
          <a:p>
            <a:pPr lvl="3" eaLnBrk="1" hangingPunct="1">
              <a:spcBef>
                <a:spcPts val="0"/>
              </a:spcBef>
            </a:pPr>
            <a:r>
              <a:rPr lang="en-US" altLang="zh-CN" sz="2800" dirty="0"/>
              <a:t>DNS</a:t>
            </a:r>
            <a:r>
              <a:rPr lang="zh-CN" altLang="en-US" sz="2800" dirty="0"/>
              <a:t>服务器</a:t>
            </a:r>
          </a:p>
          <a:p>
            <a:pPr lvl="3" eaLnBrk="1" hangingPunct="1">
              <a:spcBef>
                <a:spcPts val="0"/>
              </a:spcBef>
            </a:pPr>
            <a:r>
              <a:rPr lang="zh-CN" altLang="en-US" sz="2800" dirty="0"/>
              <a:t>流媒体服务器</a:t>
            </a:r>
            <a:endParaRPr lang="en-US" altLang="zh-CN" sz="2800" dirty="0"/>
          </a:p>
          <a:p>
            <a:pPr lvl="2" eaLnBrk="1" hangingPunct="1">
              <a:spcBef>
                <a:spcPts val="0"/>
              </a:spcBef>
            </a:pPr>
            <a:r>
              <a:rPr lang="zh-CN" altLang="en-US" dirty="0"/>
              <a:t>超级计算机</a:t>
            </a:r>
          </a:p>
          <a:p>
            <a:pPr lvl="1" eaLnBrk="1" hangingPunct="1">
              <a:spcBef>
                <a:spcPts val="0"/>
              </a:spcBef>
            </a:pPr>
            <a:r>
              <a:rPr lang="zh-CN" altLang="en-US" dirty="0"/>
              <a:t>嵌入式计算机（专用计算机）</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9778" name="Rectangle 2"/>
          <p:cNvSpPr>
            <a:spLocks noGrp="1" noChangeArrowheads="1"/>
          </p:cNvSpPr>
          <p:nvPr>
            <p:ph type="subTitle" idx="1"/>
          </p:nvPr>
        </p:nvSpPr>
        <p:spPr>
          <a:xfrm>
            <a:off x="2484438" y="1700213"/>
            <a:ext cx="6515100" cy="2592387"/>
          </a:xfrm>
          <a:noFill/>
        </p:spPr>
        <p:txBody>
          <a:bodyPr anchor="ctr"/>
          <a:lstStyle/>
          <a:p>
            <a:pPr eaLnBrk="1" hangingPunct="1">
              <a:spcBef>
                <a:spcPct val="10000"/>
              </a:spcBef>
              <a:buClrTx/>
              <a:buFont typeface="Arial" charset="0"/>
              <a:buNone/>
            </a:pPr>
            <a:r>
              <a:rPr lang="zh-CN" altLang="en-US" sz="4400" b="0" dirty="0">
                <a:solidFill>
                  <a:srgbClr val="FFFFFF"/>
                </a:solidFill>
                <a:latin typeface="Arial" charset="0"/>
                <a:ea typeface="黑体" pitchFamily="2" charset="-122"/>
              </a:rPr>
              <a:t>计算机</a:t>
            </a:r>
            <a:r>
              <a:rPr lang="zh-CN" altLang="en-US" sz="4400" b="0" dirty="0">
                <a:solidFill>
                  <a:srgbClr val="FFCC00"/>
                </a:solidFill>
                <a:latin typeface="Arial" charset="0"/>
                <a:ea typeface="黑体" pitchFamily="2" charset="-122"/>
              </a:rPr>
              <a:t>组成</a:t>
            </a:r>
            <a:r>
              <a:rPr lang="zh-CN" altLang="en-US" sz="4400" b="0" dirty="0">
                <a:solidFill>
                  <a:srgbClr val="FFFFFF"/>
                </a:solidFill>
                <a:latin typeface="Arial" charset="0"/>
                <a:ea typeface="黑体" pitchFamily="2" charset="-122"/>
              </a:rPr>
              <a:t>与</a:t>
            </a:r>
            <a:r>
              <a:rPr lang="zh-CN" altLang="en-US" sz="4400" b="0" dirty="0">
                <a:solidFill>
                  <a:srgbClr val="FFCC00"/>
                </a:solidFill>
                <a:latin typeface="Arial" charset="0"/>
                <a:ea typeface="黑体" pitchFamily="2" charset="-122"/>
              </a:rPr>
              <a:t>系统结构</a:t>
            </a:r>
            <a:endParaRPr lang="zh-CN" altLang="en-US" sz="4400" b="0" dirty="0">
              <a:solidFill>
                <a:srgbClr val="FFFFFF"/>
              </a:solidFill>
              <a:latin typeface="Arial" charset="0"/>
              <a:ea typeface="黑体" pitchFamily="2" charset="-122"/>
            </a:endParaRPr>
          </a:p>
          <a:p>
            <a:pPr eaLnBrk="1" hangingPunct="1">
              <a:spcBef>
                <a:spcPct val="10000"/>
              </a:spcBef>
              <a:buClrTx/>
              <a:buFont typeface="Arial" charset="0"/>
              <a:buNone/>
            </a:pPr>
            <a:r>
              <a:rPr lang="zh-CN" altLang="en-US" sz="4400" b="0" dirty="0">
                <a:solidFill>
                  <a:srgbClr val="FFFFFF"/>
                </a:solidFill>
                <a:latin typeface="Arial" charset="0"/>
                <a:ea typeface="黑体" pitchFamily="2" charset="-122"/>
              </a:rPr>
              <a:t>第</a:t>
            </a:r>
            <a:r>
              <a:rPr lang="en-US" altLang="zh-CN" sz="8000" b="0" dirty="0">
                <a:solidFill>
                  <a:srgbClr val="FFFFFF"/>
                </a:solidFill>
                <a:latin typeface="Arial" charset="0"/>
                <a:ea typeface="黑体" pitchFamily="2" charset="-122"/>
              </a:rPr>
              <a:t>1</a:t>
            </a:r>
            <a:r>
              <a:rPr lang="zh-CN" altLang="en-US" sz="4400" b="0" dirty="0">
                <a:solidFill>
                  <a:srgbClr val="FFFFFF"/>
                </a:solidFill>
                <a:latin typeface="Arial" charset="0"/>
                <a:ea typeface="黑体" pitchFamily="2" charset="-122"/>
              </a:rPr>
              <a:t>章  绪论</a:t>
            </a:r>
          </a:p>
        </p:txBody>
      </p:sp>
      <p:sp>
        <p:nvSpPr>
          <p:cNvPr id="1099779" name="Rectangle 3"/>
          <p:cNvSpPr>
            <a:spLocks noChangeArrowheads="1"/>
          </p:cNvSpPr>
          <p:nvPr/>
        </p:nvSpPr>
        <p:spPr bwMode="auto">
          <a:xfrm>
            <a:off x="1979613" y="4579938"/>
            <a:ext cx="6985000" cy="649287"/>
          </a:xfrm>
          <a:prstGeom prst="rect">
            <a:avLst/>
          </a:prstGeom>
          <a:noFill/>
          <a:ln w="9525">
            <a:noFill/>
            <a:miter lim="800000"/>
            <a:headEnd/>
            <a:tailEnd/>
          </a:ln>
        </p:spPr>
        <p:txBody>
          <a:bodyPr/>
          <a:lstStyle/>
          <a:p>
            <a:pPr algn="r">
              <a:spcBef>
                <a:spcPct val="20000"/>
              </a:spcBef>
              <a:buClr>
                <a:schemeClr val="bg2"/>
              </a:buClr>
              <a:buSzPct val="75000"/>
              <a:buFont typeface="Wingdings" pitchFamily="2" charset="2"/>
              <a:buNone/>
            </a:pPr>
            <a:r>
              <a:rPr lang="en-US" altLang="zh-CN" sz="3800" b="0" dirty="0">
                <a:ea typeface="楷体" panose="02010609060101010101" pitchFamily="49" charset="-122"/>
              </a:rPr>
              <a:t>1.1  </a:t>
            </a:r>
            <a:r>
              <a:rPr lang="zh-CN" altLang="en-US" sz="3800" b="0" dirty="0">
                <a:ea typeface="楷体" panose="02010609060101010101" pitchFamily="49" charset="-122"/>
              </a:rPr>
              <a:t>计算机的发展史</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ntr" presetSubtype="0" accel="100000" fill="hold" nodeType="afterEffect">
                                  <p:stCondLst>
                                    <p:cond delay="0"/>
                                  </p:stCondLst>
                                  <p:childTnLst>
                                    <p:set>
                                      <p:cBhvr>
                                        <p:cTn id="6" dur="1" fill="hold">
                                          <p:stCondLst>
                                            <p:cond delay="0"/>
                                          </p:stCondLst>
                                        </p:cTn>
                                        <p:tgtEl>
                                          <p:spTgt spid="1099778">
                                            <p:txEl>
                                              <p:pRg st="0" end="0"/>
                                            </p:txEl>
                                          </p:spTgt>
                                        </p:tgtEl>
                                        <p:attrNameLst>
                                          <p:attrName>style.visibility</p:attrName>
                                        </p:attrNameLst>
                                      </p:cBhvr>
                                      <p:to>
                                        <p:strVal val="visible"/>
                                      </p:to>
                                    </p:set>
                                    <p:anim calcmode="lin" valueType="num">
                                      <p:cBhvr>
                                        <p:cTn id="7" dur="500" fill="hold"/>
                                        <p:tgtEl>
                                          <p:spTgt spid="1099778">
                                            <p:txEl>
                                              <p:pRg st="0" end="0"/>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1099778">
                                            <p:txEl>
                                              <p:pRg st="0" end="0"/>
                                            </p:txEl>
                                          </p:spTgt>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1099778">
                                            <p:txEl>
                                              <p:pRg st="0" end="0"/>
                                            </p:txEl>
                                          </p:spTgt>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1099778">
                                            <p:txEl>
                                              <p:pRg st="0" end="0"/>
                                            </p:txEl>
                                          </p:spTgt>
                                        </p:tgtEl>
                                        <p:attrNameLst>
                                          <p:attrName>ppt_y</p:attrName>
                                        </p:attrNameLst>
                                      </p:cBhvr>
                                      <p:tavLst>
                                        <p:tav tm="0">
                                          <p:val>
                                            <p:strVal val="#ppt_y"/>
                                          </p:val>
                                        </p:tav>
                                        <p:tav tm="100000">
                                          <p:val>
                                            <p:strVal val="#ppt_y"/>
                                          </p:val>
                                        </p:tav>
                                      </p:tavLst>
                                    </p:anim>
                                  </p:childTnLst>
                                </p:cTn>
                              </p:par>
                            </p:childTnLst>
                          </p:cTn>
                        </p:par>
                        <p:par>
                          <p:cTn id="11" fill="hold">
                            <p:stCondLst>
                              <p:cond delay="500"/>
                            </p:stCondLst>
                            <p:childTnLst>
                              <p:par>
                                <p:cTn id="12" presetID="2" presetClass="entr" presetSubtype="2" fill="hold" nodeType="afterEffect">
                                  <p:stCondLst>
                                    <p:cond delay="0"/>
                                  </p:stCondLst>
                                  <p:childTnLst>
                                    <p:set>
                                      <p:cBhvr>
                                        <p:cTn id="13" dur="1" fill="hold">
                                          <p:stCondLst>
                                            <p:cond delay="0"/>
                                          </p:stCondLst>
                                        </p:cTn>
                                        <p:tgtEl>
                                          <p:spTgt spid="1099778">
                                            <p:txEl>
                                              <p:pRg st="1" end="1"/>
                                            </p:txEl>
                                          </p:spTgt>
                                        </p:tgtEl>
                                        <p:attrNameLst>
                                          <p:attrName>style.visibility</p:attrName>
                                        </p:attrNameLst>
                                      </p:cBhvr>
                                      <p:to>
                                        <p:strVal val="visible"/>
                                      </p:to>
                                    </p:set>
                                    <p:anim calcmode="lin" valueType="num">
                                      <p:cBhvr additive="base">
                                        <p:cTn id="14" dur="500" fill="hold"/>
                                        <p:tgtEl>
                                          <p:spTgt spid="1099778">
                                            <p:txEl>
                                              <p:pRg st="1" end="1"/>
                                            </p:txEl>
                                          </p:spTgt>
                                        </p:tgtEl>
                                        <p:attrNameLst>
                                          <p:attrName>ppt_x</p:attrName>
                                        </p:attrNameLst>
                                      </p:cBhvr>
                                      <p:tavLst>
                                        <p:tav tm="0">
                                          <p:val>
                                            <p:strVal val="1+#ppt_w/2"/>
                                          </p:val>
                                        </p:tav>
                                        <p:tav tm="100000">
                                          <p:val>
                                            <p:strVal val="#ppt_x"/>
                                          </p:val>
                                        </p:tav>
                                      </p:tavLst>
                                    </p:anim>
                                    <p:anim calcmode="lin" valueType="num">
                                      <p:cBhvr additive="base">
                                        <p:cTn id="15" dur="500" fill="hold"/>
                                        <p:tgtEl>
                                          <p:spTgt spid="1099778">
                                            <p:txEl>
                                              <p:pRg st="1" end="1"/>
                                            </p:txEl>
                                          </p:spTgt>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2" presetClass="entr" presetSubtype="4" fill="hold" nodeType="afterEffect">
                                  <p:stCondLst>
                                    <p:cond delay="0"/>
                                  </p:stCondLst>
                                  <p:childTnLst>
                                    <p:set>
                                      <p:cBhvr>
                                        <p:cTn id="18" dur="1" fill="hold">
                                          <p:stCondLst>
                                            <p:cond delay="0"/>
                                          </p:stCondLst>
                                        </p:cTn>
                                        <p:tgtEl>
                                          <p:spTgt spid="1099779">
                                            <p:txEl>
                                              <p:pRg st="0" end="0"/>
                                            </p:txEl>
                                          </p:spTgt>
                                        </p:tgtEl>
                                        <p:attrNameLst>
                                          <p:attrName>style.visibility</p:attrName>
                                        </p:attrNameLst>
                                      </p:cBhvr>
                                      <p:to>
                                        <p:strVal val="visible"/>
                                      </p:to>
                                    </p:set>
                                    <p:anim calcmode="lin" valueType="num">
                                      <p:cBhvr additive="base">
                                        <p:cTn id="19" dur="500" fill="hold"/>
                                        <p:tgtEl>
                                          <p:spTgt spid="1099779">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9977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4"/>
          <p:cNvSpPr>
            <a:spLocks noGrp="1"/>
          </p:cNvSpPr>
          <p:nvPr>
            <p:ph type="sldNum" sz="quarter" idx="11"/>
          </p:nvPr>
        </p:nvSpPr>
        <p:spPr>
          <a:noFill/>
        </p:spPr>
        <p:txBody>
          <a:bodyPr/>
          <a:lstStyle/>
          <a:p>
            <a:fld id="{EEAC9738-AECE-462E-9B6E-5732983EDD0C}" type="slidenum">
              <a:rPr lang="zh-CN" altLang="en-US"/>
              <a:pPr/>
              <a:t>70</a:t>
            </a:fld>
            <a:endParaRPr lang="en-US" altLang="zh-CN"/>
          </a:p>
        </p:txBody>
      </p:sp>
      <p:sp>
        <p:nvSpPr>
          <p:cNvPr id="49155" name="Rectangle 2"/>
          <p:cNvSpPr>
            <a:spLocks noGrp="1" noChangeArrowheads="1"/>
          </p:cNvSpPr>
          <p:nvPr>
            <p:ph type="title"/>
          </p:nvPr>
        </p:nvSpPr>
        <p:spPr/>
        <p:txBody>
          <a:bodyPr/>
          <a:lstStyle/>
          <a:p>
            <a:pPr eaLnBrk="1" hangingPunct="1"/>
            <a:r>
              <a:rPr lang="zh-CN" altLang="en-US"/>
              <a:t>一、计算机的分类</a:t>
            </a:r>
          </a:p>
        </p:txBody>
      </p:sp>
      <p:sp>
        <p:nvSpPr>
          <p:cNvPr id="49156" name="Rectangle 3"/>
          <p:cNvSpPr>
            <a:spLocks noGrp="1" noChangeArrowheads="1"/>
          </p:cNvSpPr>
          <p:nvPr>
            <p:ph type="body" idx="1"/>
          </p:nvPr>
        </p:nvSpPr>
        <p:spPr>
          <a:xfrm>
            <a:off x="529530" y="1412777"/>
            <a:ext cx="8362950" cy="5112567"/>
          </a:xfrm>
        </p:spPr>
        <p:txBody>
          <a:bodyPr/>
          <a:lstStyle/>
          <a:p>
            <a:pPr eaLnBrk="1" hangingPunct="1">
              <a:spcBef>
                <a:spcPts val="0"/>
              </a:spcBef>
            </a:pPr>
            <a:r>
              <a:rPr lang="zh-CN" altLang="en-US">
                <a:solidFill>
                  <a:srgbClr val="FF0000"/>
                </a:solidFill>
              </a:rPr>
              <a:t>个人移动设备</a:t>
            </a:r>
            <a:r>
              <a:rPr lang="zh-CN" altLang="en-US"/>
              <a:t>（</a:t>
            </a:r>
            <a:r>
              <a:rPr lang="en-US" altLang="zh-CN"/>
              <a:t>PMD</a:t>
            </a:r>
            <a:r>
              <a:rPr lang="zh-CN" altLang="en-US"/>
              <a:t>）</a:t>
            </a:r>
            <a:br>
              <a:rPr lang="en-US" altLang="zh-CN"/>
            </a:br>
            <a:r>
              <a:rPr lang="zh-CN" altLang="en-US"/>
              <a:t>带有多媒体用户界面的无线设备</a:t>
            </a:r>
            <a:endParaRPr lang="en-US" altLang="zh-CN"/>
          </a:p>
          <a:p>
            <a:pPr eaLnBrk="1" hangingPunct="1">
              <a:spcBef>
                <a:spcPts val="0"/>
              </a:spcBef>
            </a:pPr>
            <a:r>
              <a:rPr lang="zh-CN" altLang="en-US">
                <a:solidFill>
                  <a:srgbClr val="FF0000"/>
                </a:solidFill>
              </a:rPr>
              <a:t>桌面计算</a:t>
            </a:r>
            <a:r>
              <a:rPr lang="zh-CN" altLang="en-US"/>
              <a:t>（台式机）</a:t>
            </a:r>
            <a:endParaRPr lang="en-US" altLang="zh-CN"/>
          </a:p>
          <a:p>
            <a:pPr eaLnBrk="1" hangingPunct="1">
              <a:spcBef>
                <a:spcPts val="0"/>
              </a:spcBef>
            </a:pPr>
            <a:r>
              <a:rPr lang="zh-CN" altLang="en-US">
                <a:solidFill>
                  <a:srgbClr val="FF0000"/>
                </a:solidFill>
              </a:rPr>
              <a:t>服务器</a:t>
            </a:r>
            <a:br>
              <a:rPr lang="en-US" altLang="zh-CN"/>
            </a:br>
            <a:r>
              <a:rPr lang="zh-CN" altLang="en-US"/>
              <a:t>可靠性、可扩展性、吞吐能力</a:t>
            </a:r>
            <a:endParaRPr lang="en-US" altLang="zh-CN"/>
          </a:p>
          <a:p>
            <a:pPr eaLnBrk="1" hangingPunct="1">
              <a:spcBef>
                <a:spcPts val="0"/>
              </a:spcBef>
            </a:pPr>
            <a:r>
              <a:rPr lang="zh-CN" altLang="en-US">
                <a:solidFill>
                  <a:srgbClr val="FF0000"/>
                </a:solidFill>
              </a:rPr>
              <a:t>集群</a:t>
            </a:r>
            <a:r>
              <a:rPr lang="en-US" altLang="zh-CN">
                <a:solidFill>
                  <a:srgbClr val="FF0000"/>
                </a:solidFill>
              </a:rPr>
              <a:t>/</a:t>
            </a:r>
            <a:r>
              <a:rPr lang="zh-CN" altLang="en-US">
                <a:solidFill>
                  <a:srgbClr val="FF0000"/>
                </a:solidFill>
              </a:rPr>
              <a:t>仓库级计算机</a:t>
            </a:r>
            <a:endParaRPr lang="en-US" altLang="zh-CN">
              <a:solidFill>
                <a:srgbClr val="FF0000"/>
              </a:solidFill>
            </a:endParaRPr>
          </a:p>
          <a:p>
            <a:pPr lvl="1" eaLnBrk="1" hangingPunct="1">
              <a:spcBef>
                <a:spcPts val="0"/>
              </a:spcBef>
            </a:pPr>
            <a:r>
              <a:rPr lang="zh-CN" altLang="en-US" sz="2400"/>
              <a:t>软件即服务</a:t>
            </a:r>
            <a:r>
              <a:rPr lang="en-US" altLang="zh-CN" sz="2400">
                <a:latin typeface="+mn-ea"/>
              </a:rPr>
              <a:t>(</a:t>
            </a:r>
            <a:r>
              <a:rPr lang="en-US" altLang="zh-CN" sz="2400"/>
              <a:t>SaaS</a:t>
            </a:r>
            <a:r>
              <a:rPr lang="en-US" altLang="zh-CN" sz="2400">
                <a:latin typeface="+mn-ea"/>
              </a:rPr>
              <a:t>)</a:t>
            </a:r>
            <a:r>
              <a:rPr lang="zh-CN" altLang="en-US" sz="2400"/>
              <a:t>应用：</a:t>
            </a:r>
            <a:br>
              <a:rPr lang="en-US" altLang="zh-CN" sz="2400"/>
            </a:br>
            <a:r>
              <a:rPr lang="zh-CN" altLang="en-US" sz="2400"/>
              <a:t>搜索、社交网络、视频分享、多人游戏、在线销售</a:t>
            </a:r>
            <a:endParaRPr lang="en-US" altLang="zh-CN" sz="2400"/>
          </a:p>
          <a:p>
            <a:pPr lvl="1" eaLnBrk="1" hangingPunct="1">
              <a:spcBef>
                <a:spcPts val="0"/>
              </a:spcBef>
            </a:pPr>
            <a:r>
              <a:rPr lang="zh-CN" altLang="en-US" sz="2400"/>
              <a:t>最大规模的集群称为仓库级计算机</a:t>
            </a:r>
            <a:r>
              <a:rPr lang="en-US" altLang="zh-CN" sz="2400">
                <a:latin typeface="+mn-ea"/>
              </a:rPr>
              <a:t>(</a:t>
            </a:r>
            <a:r>
              <a:rPr lang="en-US" altLang="zh-CN" sz="2400"/>
              <a:t>WSC</a:t>
            </a:r>
            <a:r>
              <a:rPr lang="en-US" altLang="zh-CN" sz="2400">
                <a:latin typeface="+mn-ea"/>
              </a:rPr>
              <a:t>)</a:t>
            </a:r>
          </a:p>
          <a:p>
            <a:pPr lvl="1" eaLnBrk="1" hangingPunct="1">
              <a:spcBef>
                <a:spcPts val="0"/>
              </a:spcBef>
            </a:pPr>
            <a:r>
              <a:rPr lang="zh-CN" altLang="en-US" sz="2400"/>
              <a:t>超级计算机：强调浮点性能；紧耦合。</a:t>
            </a:r>
            <a:endParaRPr lang="en-US" altLang="zh-CN" sz="2400"/>
          </a:p>
          <a:p>
            <a:pPr eaLnBrk="1" hangingPunct="1">
              <a:spcBef>
                <a:spcPts val="0"/>
              </a:spcBef>
            </a:pPr>
            <a:r>
              <a:rPr lang="zh-CN" altLang="en-US">
                <a:solidFill>
                  <a:srgbClr val="FF0000"/>
                </a:solidFill>
              </a:rPr>
              <a:t>嵌入式</a:t>
            </a:r>
            <a:r>
              <a:rPr lang="zh-CN" altLang="en-US"/>
              <a:t>（通常不能运行第三方软件）</a:t>
            </a:r>
            <a:br>
              <a:rPr lang="en-US" altLang="zh-CN"/>
            </a:br>
            <a:r>
              <a:rPr lang="zh-CN" altLang="en-US"/>
              <a:t>微波炉、洗衣机、打印机、网络交换机、汽车</a:t>
            </a:r>
          </a:p>
          <a:p>
            <a:pPr lvl="1" eaLnBrk="1" hangingPunct="1">
              <a:spcBef>
                <a:spcPts val="0"/>
              </a:spcBef>
            </a:pPr>
            <a:endParaRPr lang="zh-CN" altLang="en-US"/>
          </a:p>
        </p:txBody>
      </p:sp>
      <p:sp>
        <p:nvSpPr>
          <p:cNvPr id="5" name="Rectangle 3"/>
          <p:cNvSpPr txBox="1">
            <a:spLocks noChangeArrowheads="1"/>
          </p:cNvSpPr>
          <p:nvPr/>
        </p:nvSpPr>
        <p:spPr bwMode="auto">
          <a:xfrm>
            <a:off x="323850" y="548681"/>
            <a:ext cx="8362950" cy="93610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1" algn="l" defTabSz="914400" rtl="0" eaLnBrk="1" fontAlgn="base" latinLnBrk="0" hangingPunct="1">
              <a:lnSpc>
                <a:spcPct val="100000"/>
              </a:lnSpc>
              <a:spcBef>
                <a:spcPts val="0"/>
              </a:spcBef>
              <a:spcAft>
                <a:spcPct val="0"/>
              </a:spcAft>
              <a:buClr>
                <a:srgbClr val="006600"/>
              </a:buClr>
              <a:buSzPct val="75000"/>
              <a:tabLst/>
              <a:defRPr/>
            </a:pPr>
            <a:r>
              <a:rPr lang="en-US" altLang="zh-CN" sz="2800" kern="0">
                <a:latin typeface="+mn-lt"/>
                <a:ea typeface="+mn-ea"/>
              </a:rPr>
              <a:t>《</a:t>
            </a:r>
            <a:r>
              <a:rPr lang="zh-CN" altLang="en-US" sz="2800" kern="0">
                <a:latin typeface="+mn-lt"/>
                <a:ea typeface="+mn-ea"/>
              </a:rPr>
              <a:t>计算机系统结构</a:t>
            </a:r>
            <a:r>
              <a:rPr lang="en-US" altLang="zh-CN" sz="2800" kern="0">
                <a:latin typeface="+mn-lt"/>
                <a:ea typeface="+mn-ea"/>
              </a:rPr>
              <a:t>: </a:t>
            </a:r>
            <a:r>
              <a:rPr lang="zh-CN" altLang="en-US" sz="2800" kern="0">
                <a:latin typeface="+mn-lt"/>
                <a:ea typeface="+mn-ea"/>
              </a:rPr>
              <a:t>量化的研究方法</a:t>
            </a:r>
            <a:r>
              <a:rPr lang="en-US" altLang="zh-CN" sz="2800" kern="0">
                <a:latin typeface="+mn-ea"/>
                <a:ea typeface="+mn-ea"/>
              </a:rPr>
              <a:t>(</a:t>
            </a:r>
            <a:r>
              <a:rPr lang="zh-CN" altLang="en-US" sz="2800" kern="0">
                <a:latin typeface="+mn-lt"/>
                <a:ea typeface="+mn-ea"/>
              </a:rPr>
              <a:t>第</a:t>
            </a:r>
            <a:r>
              <a:rPr lang="en-US" altLang="zh-CN" sz="2800" kern="0">
                <a:latin typeface="+mn-lt"/>
                <a:ea typeface="+mn-ea"/>
              </a:rPr>
              <a:t>5</a:t>
            </a:r>
            <a:r>
              <a:rPr lang="zh-CN" altLang="en-US" sz="2800" kern="0">
                <a:latin typeface="+mn-lt"/>
                <a:ea typeface="+mn-ea"/>
              </a:rPr>
              <a:t>版</a:t>
            </a:r>
            <a:r>
              <a:rPr lang="en-US" altLang="zh-CN" sz="2800" kern="0">
                <a:latin typeface="+mn-ea"/>
                <a:ea typeface="+mn-ea"/>
              </a:rPr>
              <a:t>)</a:t>
            </a:r>
            <a:r>
              <a:rPr lang="en-US" altLang="zh-CN" sz="2800" kern="0">
                <a:latin typeface="+mn-lt"/>
                <a:ea typeface="+mn-ea"/>
              </a:rPr>
              <a:t>》</a:t>
            </a:r>
            <a:r>
              <a:rPr lang="zh-CN" altLang="en-US" sz="2800" kern="0">
                <a:latin typeface="+mn-lt"/>
                <a:ea typeface="+mn-ea"/>
              </a:rPr>
              <a:t>中</a:t>
            </a:r>
            <a:endParaRPr lang="en-US" altLang="zh-CN" sz="2800" kern="0">
              <a:latin typeface="+mn-lt"/>
              <a:ea typeface="+mn-ea"/>
            </a:endParaRPr>
          </a:p>
          <a:p>
            <a:pPr marL="0" marR="0" lvl="1" algn="l" defTabSz="914400" rtl="0" eaLnBrk="1" fontAlgn="base" latinLnBrk="0" hangingPunct="1">
              <a:lnSpc>
                <a:spcPct val="100000"/>
              </a:lnSpc>
              <a:spcBef>
                <a:spcPts val="0"/>
              </a:spcBef>
              <a:spcAft>
                <a:spcPct val="0"/>
              </a:spcAft>
              <a:buClr>
                <a:srgbClr val="006600"/>
              </a:buClr>
              <a:buSzPct val="75000"/>
              <a:tabLst/>
              <a:defRPr/>
            </a:pPr>
            <a:r>
              <a:rPr lang="zh-CN" altLang="en-US" sz="2800" kern="0">
                <a:latin typeface="+mn-lt"/>
                <a:ea typeface="+mn-ea"/>
              </a:rPr>
              <a:t>计算机的分类：</a:t>
            </a:r>
            <a:endParaRPr kumimoji="0" lang="zh-CN" altLang="en-US" sz="2800" b="1" i="0" u="none" strike="noStrike" kern="0" cap="none" spc="0" normalizeH="0" baseline="0" noProof="0">
              <a:ln>
                <a:noFill/>
              </a:ln>
              <a:solidFill>
                <a:schemeClr val="tx1"/>
              </a:solidFill>
              <a:effectLst/>
              <a:uLnTx/>
              <a:uFillTx/>
              <a:latin typeface="+mn-lt"/>
              <a:ea typeface="+mn-ea"/>
            </a:endParaRPr>
          </a:p>
        </p:txBody>
      </p:sp>
      <p:pic>
        <p:nvPicPr>
          <p:cNvPr id="186371" name="Picture 3"/>
          <p:cNvPicPr>
            <a:picLocks noChangeAspect="1" noChangeArrowheads="1"/>
          </p:cNvPicPr>
          <p:nvPr/>
        </p:nvPicPr>
        <p:blipFill>
          <a:blip r:embed="rId2" cstate="print"/>
          <a:srcRect/>
          <a:stretch>
            <a:fillRect/>
          </a:stretch>
        </p:blipFill>
        <p:spPr bwMode="auto">
          <a:xfrm>
            <a:off x="6116303" y="1196752"/>
            <a:ext cx="2632161" cy="2952328"/>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4"/>
          <p:cNvSpPr>
            <a:spLocks noGrp="1"/>
          </p:cNvSpPr>
          <p:nvPr>
            <p:ph type="sldNum" sz="quarter" idx="11"/>
          </p:nvPr>
        </p:nvSpPr>
        <p:spPr>
          <a:noFill/>
        </p:spPr>
        <p:txBody>
          <a:bodyPr/>
          <a:lstStyle/>
          <a:p>
            <a:fld id="{11F24245-B18C-427E-893F-A8EABCA45E2A}" type="slidenum">
              <a:rPr lang="zh-CN" altLang="en-US"/>
              <a:pPr/>
              <a:t>71</a:t>
            </a:fld>
            <a:endParaRPr lang="en-US" altLang="zh-CN"/>
          </a:p>
        </p:txBody>
      </p:sp>
      <p:sp>
        <p:nvSpPr>
          <p:cNvPr id="51203" name="Rectangle 2"/>
          <p:cNvSpPr>
            <a:spLocks noGrp="1" noChangeArrowheads="1"/>
          </p:cNvSpPr>
          <p:nvPr>
            <p:ph type="title"/>
          </p:nvPr>
        </p:nvSpPr>
        <p:spPr/>
        <p:txBody>
          <a:bodyPr/>
          <a:lstStyle/>
          <a:p>
            <a:pPr eaLnBrk="1" hangingPunct="1"/>
            <a:r>
              <a:rPr lang="zh-CN" altLang="en-US"/>
              <a:t>一、计算机的分类</a:t>
            </a:r>
          </a:p>
        </p:txBody>
      </p:sp>
      <p:sp>
        <p:nvSpPr>
          <p:cNvPr id="51204" name="Rectangle 3"/>
          <p:cNvSpPr>
            <a:spLocks noGrp="1" noChangeArrowheads="1"/>
          </p:cNvSpPr>
          <p:nvPr>
            <p:ph type="body" idx="1"/>
          </p:nvPr>
        </p:nvSpPr>
        <p:spPr>
          <a:xfrm>
            <a:off x="457200" y="765175"/>
            <a:ext cx="8435975" cy="5472113"/>
          </a:xfrm>
        </p:spPr>
        <p:txBody>
          <a:bodyPr/>
          <a:lstStyle/>
          <a:p>
            <a:pPr eaLnBrk="1" hangingPunct="1"/>
            <a:r>
              <a:rPr lang="zh-CN" altLang="en-US"/>
              <a:t>佛林</a:t>
            </a:r>
            <a:r>
              <a:rPr lang="en-US" altLang="en-US">
                <a:latin typeface="宋体" pitchFamily="2" charset="-122"/>
              </a:rPr>
              <a:t>(</a:t>
            </a:r>
            <a:r>
              <a:rPr lang="en-US" altLang="en-US"/>
              <a:t>Flynn</a:t>
            </a:r>
            <a:r>
              <a:rPr lang="en-US" altLang="en-US">
                <a:latin typeface="宋体" pitchFamily="2" charset="-122"/>
              </a:rPr>
              <a:t>)</a:t>
            </a:r>
            <a:r>
              <a:rPr lang="zh-CN" altLang="en-US"/>
              <a:t>分类法</a:t>
            </a:r>
          </a:p>
          <a:p>
            <a:pPr lvl="1" eaLnBrk="1" hangingPunct="1"/>
            <a:r>
              <a:rPr lang="zh-CN" altLang="en-US">
                <a:solidFill>
                  <a:srgbClr val="FF0066"/>
                </a:solidFill>
                <a:latin typeface="+mj-ea"/>
                <a:ea typeface="+mj-ea"/>
              </a:rPr>
              <a:t>单</a:t>
            </a:r>
            <a:r>
              <a:rPr lang="zh-CN" altLang="en-US">
                <a:solidFill>
                  <a:srgbClr val="0000FF"/>
                </a:solidFill>
              </a:rPr>
              <a:t>指令流</a:t>
            </a:r>
            <a:r>
              <a:rPr lang="zh-CN" altLang="en-US">
                <a:solidFill>
                  <a:srgbClr val="FF0066"/>
                </a:solidFill>
                <a:latin typeface="+mj-ea"/>
                <a:ea typeface="+mj-ea"/>
              </a:rPr>
              <a:t>单</a:t>
            </a:r>
            <a:r>
              <a:rPr lang="zh-CN" altLang="en-US">
                <a:solidFill>
                  <a:srgbClr val="0000FF"/>
                </a:solidFill>
              </a:rPr>
              <a:t>数据流</a:t>
            </a:r>
            <a:r>
              <a:rPr lang="zh-CN" altLang="en-US"/>
              <a:t> </a:t>
            </a:r>
            <a:r>
              <a:rPr lang="en-US" altLang="zh-CN"/>
              <a:t>SISD</a:t>
            </a:r>
            <a:br>
              <a:rPr lang="en-US" altLang="zh-CN"/>
            </a:br>
            <a:r>
              <a:rPr lang="zh-CN" altLang="en-US"/>
              <a:t>（</a:t>
            </a:r>
            <a:r>
              <a:rPr lang="en-US" altLang="zh-CN">
                <a:solidFill>
                  <a:srgbClr val="FF0000"/>
                </a:solidFill>
              </a:rPr>
              <a:t>S</a:t>
            </a:r>
            <a:r>
              <a:rPr lang="en-US" altLang="zh-CN"/>
              <a:t>ingle </a:t>
            </a:r>
            <a:r>
              <a:rPr lang="en-US" altLang="zh-CN">
                <a:solidFill>
                  <a:srgbClr val="FF0000"/>
                </a:solidFill>
              </a:rPr>
              <a:t>I</a:t>
            </a:r>
            <a:r>
              <a:rPr lang="en-US" altLang="zh-CN"/>
              <a:t>nstruction </a:t>
            </a:r>
            <a:r>
              <a:rPr lang="en-US" altLang="zh-CN">
                <a:solidFill>
                  <a:srgbClr val="FF0000"/>
                </a:solidFill>
              </a:rPr>
              <a:t>S</a:t>
            </a:r>
            <a:r>
              <a:rPr lang="en-US" altLang="zh-CN"/>
              <a:t>ingle </a:t>
            </a:r>
            <a:r>
              <a:rPr lang="en-US" altLang="zh-CN">
                <a:solidFill>
                  <a:srgbClr val="FF0000"/>
                </a:solidFill>
              </a:rPr>
              <a:t>D</a:t>
            </a:r>
            <a:r>
              <a:rPr lang="en-US" altLang="zh-CN"/>
              <a:t>atastream</a:t>
            </a:r>
            <a:r>
              <a:rPr lang="zh-CN" altLang="en-US"/>
              <a:t>）</a:t>
            </a:r>
          </a:p>
          <a:p>
            <a:pPr lvl="1" eaLnBrk="1" hangingPunct="1"/>
            <a:r>
              <a:rPr lang="zh-CN" altLang="en-US">
                <a:solidFill>
                  <a:srgbClr val="FF0066"/>
                </a:solidFill>
                <a:latin typeface="+mj-ea"/>
                <a:ea typeface="+mj-ea"/>
              </a:rPr>
              <a:t>单</a:t>
            </a:r>
            <a:r>
              <a:rPr lang="zh-CN" altLang="en-US">
                <a:solidFill>
                  <a:srgbClr val="0000FF"/>
                </a:solidFill>
              </a:rPr>
              <a:t>指令流</a:t>
            </a:r>
            <a:r>
              <a:rPr lang="zh-CN" altLang="en-US">
                <a:solidFill>
                  <a:srgbClr val="FF6600"/>
                </a:solidFill>
                <a:latin typeface="+mj-ea"/>
                <a:ea typeface="+mj-ea"/>
              </a:rPr>
              <a:t>多</a:t>
            </a:r>
            <a:r>
              <a:rPr lang="zh-CN" altLang="en-US">
                <a:solidFill>
                  <a:srgbClr val="0000FF"/>
                </a:solidFill>
              </a:rPr>
              <a:t>数据流</a:t>
            </a:r>
            <a:r>
              <a:rPr lang="zh-CN" altLang="en-US"/>
              <a:t> </a:t>
            </a:r>
            <a:r>
              <a:rPr lang="en-US" altLang="zh-CN"/>
              <a:t>SIMD</a:t>
            </a:r>
            <a:br>
              <a:rPr lang="en-US" altLang="zh-CN"/>
            </a:br>
            <a:r>
              <a:rPr lang="zh-CN" altLang="en-US"/>
              <a:t>（</a:t>
            </a:r>
            <a:r>
              <a:rPr lang="en-US" altLang="zh-CN">
                <a:solidFill>
                  <a:srgbClr val="FF0000"/>
                </a:solidFill>
              </a:rPr>
              <a:t>S</a:t>
            </a:r>
            <a:r>
              <a:rPr lang="en-US" altLang="zh-CN"/>
              <a:t>ingle </a:t>
            </a:r>
            <a:r>
              <a:rPr lang="en-US" altLang="zh-CN">
                <a:solidFill>
                  <a:srgbClr val="FF0000"/>
                </a:solidFill>
              </a:rPr>
              <a:t>I</a:t>
            </a:r>
            <a:r>
              <a:rPr lang="en-US" altLang="zh-CN"/>
              <a:t>nstruction </a:t>
            </a:r>
            <a:r>
              <a:rPr lang="en-US" altLang="zh-CN">
                <a:solidFill>
                  <a:srgbClr val="FF0000"/>
                </a:solidFill>
              </a:rPr>
              <a:t>M</a:t>
            </a:r>
            <a:r>
              <a:rPr lang="en-US" altLang="zh-CN"/>
              <a:t>ultiple </a:t>
            </a:r>
            <a:r>
              <a:rPr lang="en-US" altLang="zh-CN">
                <a:solidFill>
                  <a:srgbClr val="FF0000"/>
                </a:solidFill>
              </a:rPr>
              <a:t>D</a:t>
            </a:r>
            <a:r>
              <a:rPr lang="en-US" altLang="zh-CN"/>
              <a:t>atastream</a:t>
            </a:r>
            <a:r>
              <a:rPr lang="zh-CN" altLang="en-US"/>
              <a:t>）</a:t>
            </a:r>
          </a:p>
          <a:p>
            <a:pPr lvl="1" eaLnBrk="1" hangingPunct="1"/>
            <a:r>
              <a:rPr lang="zh-CN" altLang="en-US">
                <a:solidFill>
                  <a:srgbClr val="FF6600"/>
                </a:solidFill>
                <a:latin typeface="+mj-ea"/>
                <a:ea typeface="+mj-ea"/>
              </a:rPr>
              <a:t>多</a:t>
            </a:r>
            <a:r>
              <a:rPr lang="zh-CN" altLang="en-US">
                <a:solidFill>
                  <a:srgbClr val="0000FF"/>
                </a:solidFill>
              </a:rPr>
              <a:t>指令流</a:t>
            </a:r>
            <a:r>
              <a:rPr lang="zh-CN" altLang="en-US">
                <a:solidFill>
                  <a:srgbClr val="FF0066"/>
                </a:solidFill>
                <a:latin typeface="+mj-ea"/>
                <a:ea typeface="+mj-ea"/>
              </a:rPr>
              <a:t>单</a:t>
            </a:r>
            <a:r>
              <a:rPr lang="zh-CN" altLang="en-US">
                <a:solidFill>
                  <a:srgbClr val="0000FF"/>
                </a:solidFill>
              </a:rPr>
              <a:t>数据流</a:t>
            </a:r>
            <a:r>
              <a:rPr lang="zh-CN" altLang="en-US"/>
              <a:t> </a:t>
            </a:r>
            <a:r>
              <a:rPr lang="en-US" altLang="zh-CN"/>
              <a:t>MISD</a:t>
            </a:r>
            <a:br>
              <a:rPr lang="en-US" altLang="zh-CN"/>
            </a:br>
            <a:r>
              <a:rPr lang="zh-CN" altLang="en-US"/>
              <a:t>（</a:t>
            </a:r>
            <a:r>
              <a:rPr lang="en-US" altLang="zh-CN">
                <a:solidFill>
                  <a:srgbClr val="FF0000"/>
                </a:solidFill>
              </a:rPr>
              <a:t>M</a:t>
            </a:r>
            <a:r>
              <a:rPr lang="en-US" altLang="zh-CN"/>
              <a:t>ultiple </a:t>
            </a:r>
            <a:r>
              <a:rPr lang="en-US" altLang="zh-CN">
                <a:solidFill>
                  <a:srgbClr val="FF0000"/>
                </a:solidFill>
              </a:rPr>
              <a:t>I</a:t>
            </a:r>
            <a:r>
              <a:rPr lang="en-US" altLang="zh-CN"/>
              <a:t>nstruction </a:t>
            </a:r>
            <a:r>
              <a:rPr lang="en-US" altLang="zh-CN">
                <a:solidFill>
                  <a:srgbClr val="FF0000"/>
                </a:solidFill>
              </a:rPr>
              <a:t>S</a:t>
            </a:r>
            <a:r>
              <a:rPr lang="en-US" altLang="zh-CN"/>
              <a:t>ingle </a:t>
            </a:r>
            <a:r>
              <a:rPr lang="en-US" altLang="zh-CN">
                <a:solidFill>
                  <a:srgbClr val="FF0000"/>
                </a:solidFill>
              </a:rPr>
              <a:t>D</a:t>
            </a:r>
            <a:r>
              <a:rPr lang="en-US" altLang="zh-CN"/>
              <a:t>atastream</a:t>
            </a:r>
            <a:r>
              <a:rPr lang="zh-CN" altLang="en-US"/>
              <a:t>）</a:t>
            </a:r>
          </a:p>
          <a:p>
            <a:pPr lvl="1" eaLnBrk="1" hangingPunct="1"/>
            <a:r>
              <a:rPr lang="zh-CN" altLang="en-US">
                <a:solidFill>
                  <a:srgbClr val="FF6600"/>
                </a:solidFill>
                <a:latin typeface="+mj-ea"/>
                <a:ea typeface="+mj-ea"/>
              </a:rPr>
              <a:t>多</a:t>
            </a:r>
            <a:r>
              <a:rPr lang="zh-CN" altLang="en-US">
                <a:solidFill>
                  <a:srgbClr val="0000FF"/>
                </a:solidFill>
              </a:rPr>
              <a:t>指令流</a:t>
            </a:r>
            <a:r>
              <a:rPr lang="zh-CN" altLang="en-US">
                <a:solidFill>
                  <a:srgbClr val="FF6600"/>
                </a:solidFill>
                <a:latin typeface="+mj-ea"/>
                <a:ea typeface="+mj-ea"/>
              </a:rPr>
              <a:t>多</a:t>
            </a:r>
            <a:r>
              <a:rPr lang="zh-CN" altLang="en-US">
                <a:solidFill>
                  <a:srgbClr val="0000FF"/>
                </a:solidFill>
              </a:rPr>
              <a:t>数据流</a:t>
            </a:r>
            <a:r>
              <a:rPr lang="zh-CN" altLang="en-US"/>
              <a:t> </a:t>
            </a:r>
            <a:r>
              <a:rPr lang="en-US" altLang="zh-CN"/>
              <a:t>MIMD</a:t>
            </a:r>
            <a:br>
              <a:rPr lang="en-US" altLang="zh-CN"/>
            </a:br>
            <a:r>
              <a:rPr lang="zh-CN" altLang="en-US"/>
              <a:t>（</a:t>
            </a:r>
            <a:r>
              <a:rPr lang="en-US" altLang="zh-CN">
                <a:solidFill>
                  <a:srgbClr val="FF0000"/>
                </a:solidFill>
              </a:rPr>
              <a:t>M</a:t>
            </a:r>
            <a:r>
              <a:rPr lang="en-US" altLang="zh-CN"/>
              <a:t>ultiple </a:t>
            </a:r>
            <a:r>
              <a:rPr lang="en-US" altLang="zh-CN">
                <a:solidFill>
                  <a:srgbClr val="FF0000"/>
                </a:solidFill>
              </a:rPr>
              <a:t>I</a:t>
            </a:r>
            <a:r>
              <a:rPr lang="en-US" altLang="zh-CN"/>
              <a:t>nstruction </a:t>
            </a:r>
            <a:r>
              <a:rPr lang="en-US" altLang="zh-CN">
                <a:solidFill>
                  <a:srgbClr val="FF0000"/>
                </a:solidFill>
              </a:rPr>
              <a:t>M</a:t>
            </a:r>
            <a:r>
              <a:rPr lang="en-US" altLang="zh-CN"/>
              <a:t>ultiple </a:t>
            </a:r>
            <a:r>
              <a:rPr lang="en-US" altLang="zh-CN">
                <a:solidFill>
                  <a:srgbClr val="FF0000"/>
                </a:solidFill>
              </a:rPr>
              <a:t>D</a:t>
            </a:r>
            <a:r>
              <a:rPr lang="en-US" altLang="zh-CN"/>
              <a:t>atastream</a:t>
            </a:r>
            <a:r>
              <a:rPr lang="zh-CN" altLang="en-US"/>
              <a:t>）</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灯片编号占位符 4"/>
          <p:cNvSpPr>
            <a:spLocks noGrp="1"/>
          </p:cNvSpPr>
          <p:nvPr>
            <p:ph type="sldNum" sz="quarter" idx="11"/>
          </p:nvPr>
        </p:nvSpPr>
        <p:spPr>
          <a:noFill/>
        </p:spPr>
        <p:txBody>
          <a:bodyPr/>
          <a:lstStyle/>
          <a:p>
            <a:fld id="{0D5189B9-F601-462E-89FB-AE685DB0DF0A}" type="slidenum">
              <a:rPr lang="zh-CN" altLang="en-US"/>
              <a:pPr/>
              <a:t>72</a:t>
            </a:fld>
            <a:endParaRPr lang="en-US" altLang="zh-CN"/>
          </a:p>
        </p:txBody>
      </p:sp>
      <p:sp>
        <p:nvSpPr>
          <p:cNvPr id="52227" name="Rectangle 2"/>
          <p:cNvSpPr>
            <a:spLocks noGrp="1" noChangeArrowheads="1"/>
          </p:cNvSpPr>
          <p:nvPr>
            <p:ph type="title"/>
          </p:nvPr>
        </p:nvSpPr>
        <p:spPr/>
        <p:txBody>
          <a:bodyPr/>
          <a:lstStyle/>
          <a:p>
            <a:pPr eaLnBrk="1" hangingPunct="1"/>
            <a:r>
              <a:rPr lang="zh-CN" altLang="en-US"/>
              <a:t>一、计算机的分类</a:t>
            </a:r>
          </a:p>
        </p:txBody>
      </p:sp>
      <p:sp>
        <p:nvSpPr>
          <p:cNvPr id="52228" name="Rectangle 3"/>
          <p:cNvSpPr>
            <a:spLocks noGrp="1" noChangeArrowheads="1"/>
          </p:cNvSpPr>
          <p:nvPr>
            <p:ph type="body" idx="1"/>
          </p:nvPr>
        </p:nvSpPr>
        <p:spPr>
          <a:xfrm>
            <a:off x="457200" y="549275"/>
            <a:ext cx="8435975" cy="5688013"/>
          </a:xfrm>
        </p:spPr>
        <p:txBody>
          <a:bodyPr/>
          <a:lstStyle/>
          <a:p>
            <a:pPr eaLnBrk="1" hangingPunct="1"/>
            <a:r>
              <a:rPr lang="zh-CN" altLang="en-US"/>
              <a:t>佛林</a:t>
            </a:r>
            <a:r>
              <a:rPr lang="en-US" altLang="en-US">
                <a:latin typeface="宋体" pitchFamily="2" charset="-122"/>
              </a:rPr>
              <a:t>(</a:t>
            </a:r>
            <a:r>
              <a:rPr lang="en-US" altLang="en-US"/>
              <a:t>Flynn</a:t>
            </a:r>
            <a:r>
              <a:rPr lang="en-US" altLang="en-US">
                <a:latin typeface="宋体" pitchFamily="2" charset="-122"/>
              </a:rPr>
              <a:t>)</a:t>
            </a:r>
            <a:r>
              <a:rPr lang="zh-CN" altLang="en-US"/>
              <a:t>分类法</a:t>
            </a:r>
          </a:p>
        </p:txBody>
      </p:sp>
      <p:sp>
        <p:nvSpPr>
          <p:cNvPr id="52229" name="Rectangle 4"/>
          <p:cNvSpPr>
            <a:spLocks noChangeArrowheads="1"/>
          </p:cNvSpPr>
          <p:nvPr/>
        </p:nvSpPr>
        <p:spPr bwMode="auto">
          <a:xfrm>
            <a:off x="1547813" y="2062163"/>
            <a:ext cx="1079500" cy="720725"/>
          </a:xfrm>
          <a:prstGeom prst="rect">
            <a:avLst/>
          </a:prstGeom>
          <a:solidFill>
            <a:srgbClr val="FFFF66"/>
          </a:solidFill>
          <a:ln w="28575" algn="ctr">
            <a:solidFill>
              <a:schemeClr val="tx1"/>
            </a:solidFill>
            <a:miter lim="800000"/>
            <a:headEnd/>
            <a:tailEnd type="none" w="med" len="lg"/>
          </a:ln>
        </p:spPr>
        <p:txBody>
          <a:bodyPr wrap="none" anchor="ctr"/>
          <a:lstStyle/>
          <a:p>
            <a:r>
              <a:rPr lang="en-US" altLang="zh-CN" sz="2800"/>
              <a:t>CU</a:t>
            </a:r>
          </a:p>
        </p:txBody>
      </p:sp>
      <p:sp>
        <p:nvSpPr>
          <p:cNvPr id="52230" name="Rectangle 5"/>
          <p:cNvSpPr>
            <a:spLocks noChangeArrowheads="1"/>
          </p:cNvSpPr>
          <p:nvPr/>
        </p:nvSpPr>
        <p:spPr bwMode="auto">
          <a:xfrm>
            <a:off x="3563938" y="2062163"/>
            <a:ext cx="1079500" cy="720725"/>
          </a:xfrm>
          <a:prstGeom prst="rect">
            <a:avLst/>
          </a:prstGeom>
          <a:solidFill>
            <a:srgbClr val="FFFF66"/>
          </a:solidFill>
          <a:ln w="28575" algn="ctr">
            <a:solidFill>
              <a:schemeClr val="tx1"/>
            </a:solidFill>
            <a:miter lim="800000"/>
            <a:headEnd/>
            <a:tailEnd type="none" w="med" len="lg"/>
          </a:ln>
        </p:spPr>
        <p:txBody>
          <a:bodyPr wrap="none" anchor="ctr"/>
          <a:lstStyle/>
          <a:p>
            <a:r>
              <a:rPr lang="en-US" altLang="zh-CN" sz="2800"/>
              <a:t>PU</a:t>
            </a:r>
          </a:p>
        </p:txBody>
      </p:sp>
      <p:sp>
        <p:nvSpPr>
          <p:cNvPr id="52231" name="Text Box 6"/>
          <p:cNvSpPr txBox="1">
            <a:spLocks noChangeArrowheads="1"/>
          </p:cNvSpPr>
          <p:nvPr/>
        </p:nvSpPr>
        <p:spPr bwMode="auto">
          <a:xfrm>
            <a:off x="2773363" y="1989138"/>
            <a:ext cx="719137" cy="519112"/>
          </a:xfrm>
          <a:prstGeom prst="rect">
            <a:avLst/>
          </a:prstGeom>
          <a:noFill/>
          <a:ln w="28575" algn="ctr">
            <a:noFill/>
            <a:miter lim="800000"/>
            <a:headEnd/>
            <a:tailEnd type="none" w="med" len="lg"/>
          </a:ln>
        </p:spPr>
        <p:txBody>
          <a:bodyPr>
            <a:spAutoFit/>
          </a:bodyPr>
          <a:lstStyle/>
          <a:p>
            <a:pPr>
              <a:spcBef>
                <a:spcPct val="50000"/>
              </a:spcBef>
            </a:pPr>
            <a:r>
              <a:rPr lang="en-US" altLang="zh-CN" sz="2800"/>
              <a:t>CS</a:t>
            </a:r>
          </a:p>
        </p:txBody>
      </p:sp>
      <p:sp>
        <p:nvSpPr>
          <p:cNvPr id="52232" name="Line 7"/>
          <p:cNvSpPr>
            <a:spLocks noChangeShapeType="1"/>
          </p:cNvSpPr>
          <p:nvPr/>
        </p:nvSpPr>
        <p:spPr bwMode="auto">
          <a:xfrm>
            <a:off x="2627313" y="2420938"/>
            <a:ext cx="936625" cy="0"/>
          </a:xfrm>
          <a:prstGeom prst="line">
            <a:avLst/>
          </a:prstGeom>
          <a:noFill/>
          <a:ln w="28575">
            <a:solidFill>
              <a:schemeClr val="tx1"/>
            </a:solidFill>
            <a:round/>
            <a:headEnd/>
            <a:tailEnd type="triangle" w="med" len="lg"/>
          </a:ln>
        </p:spPr>
        <p:txBody>
          <a:bodyPr/>
          <a:lstStyle/>
          <a:p>
            <a:endParaRPr lang="zh-CN" altLang="en-US"/>
          </a:p>
        </p:txBody>
      </p:sp>
      <p:sp>
        <p:nvSpPr>
          <p:cNvPr id="52233" name="Rectangle 8"/>
          <p:cNvSpPr>
            <a:spLocks noChangeArrowheads="1"/>
          </p:cNvSpPr>
          <p:nvPr/>
        </p:nvSpPr>
        <p:spPr bwMode="auto">
          <a:xfrm>
            <a:off x="5580063" y="2062163"/>
            <a:ext cx="1079500" cy="720725"/>
          </a:xfrm>
          <a:prstGeom prst="rect">
            <a:avLst/>
          </a:prstGeom>
          <a:solidFill>
            <a:srgbClr val="FFFF66"/>
          </a:solidFill>
          <a:ln w="28575" algn="ctr">
            <a:solidFill>
              <a:schemeClr val="tx1"/>
            </a:solidFill>
            <a:miter lim="800000"/>
            <a:headEnd/>
            <a:tailEnd type="none" w="med" len="lg"/>
          </a:ln>
        </p:spPr>
        <p:txBody>
          <a:bodyPr wrap="none" anchor="ctr"/>
          <a:lstStyle/>
          <a:p>
            <a:r>
              <a:rPr lang="en-US" altLang="zh-CN" sz="2800"/>
              <a:t>MM</a:t>
            </a:r>
          </a:p>
        </p:txBody>
      </p:sp>
      <p:sp>
        <p:nvSpPr>
          <p:cNvPr id="52234" name="Text Box 9"/>
          <p:cNvSpPr txBox="1">
            <a:spLocks noChangeArrowheads="1"/>
          </p:cNvSpPr>
          <p:nvPr/>
        </p:nvSpPr>
        <p:spPr bwMode="auto">
          <a:xfrm>
            <a:off x="4789488" y="1989138"/>
            <a:ext cx="719137" cy="519112"/>
          </a:xfrm>
          <a:prstGeom prst="rect">
            <a:avLst/>
          </a:prstGeom>
          <a:noFill/>
          <a:ln w="28575" algn="ctr">
            <a:noFill/>
            <a:miter lim="800000"/>
            <a:headEnd/>
            <a:tailEnd type="none" w="med" len="lg"/>
          </a:ln>
        </p:spPr>
        <p:txBody>
          <a:bodyPr>
            <a:spAutoFit/>
          </a:bodyPr>
          <a:lstStyle/>
          <a:p>
            <a:pPr>
              <a:spcBef>
                <a:spcPct val="50000"/>
              </a:spcBef>
            </a:pPr>
            <a:r>
              <a:rPr lang="en-US" altLang="zh-CN" sz="2800"/>
              <a:t>DS</a:t>
            </a:r>
          </a:p>
        </p:txBody>
      </p:sp>
      <p:sp>
        <p:nvSpPr>
          <p:cNvPr id="52235" name="Line 10"/>
          <p:cNvSpPr>
            <a:spLocks noChangeShapeType="1"/>
          </p:cNvSpPr>
          <p:nvPr/>
        </p:nvSpPr>
        <p:spPr bwMode="auto">
          <a:xfrm>
            <a:off x="4643438" y="2420938"/>
            <a:ext cx="936625" cy="0"/>
          </a:xfrm>
          <a:prstGeom prst="line">
            <a:avLst/>
          </a:prstGeom>
          <a:noFill/>
          <a:ln w="28575">
            <a:solidFill>
              <a:schemeClr val="tx1"/>
            </a:solidFill>
            <a:round/>
            <a:headEnd type="triangle" w="med" len="lg"/>
            <a:tailEnd type="triangle" w="med" len="lg"/>
          </a:ln>
        </p:spPr>
        <p:txBody>
          <a:bodyPr/>
          <a:lstStyle/>
          <a:p>
            <a:endParaRPr lang="zh-CN" altLang="en-US"/>
          </a:p>
        </p:txBody>
      </p:sp>
      <p:sp>
        <p:nvSpPr>
          <p:cNvPr id="52236" name="Line 11"/>
          <p:cNvSpPr>
            <a:spLocks noChangeShapeType="1"/>
          </p:cNvSpPr>
          <p:nvPr/>
        </p:nvSpPr>
        <p:spPr bwMode="auto">
          <a:xfrm flipV="1">
            <a:off x="6156325" y="1701800"/>
            <a:ext cx="0" cy="360363"/>
          </a:xfrm>
          <a:prstGeom prst="line">
            <a:avLst/>
          </a:prstGeom>
          <a:noFill/>
          <a:ln w="28575">
            <a:solidFill>
              <a:schemeClr val="tx1"/>
            </a:solidFill>
            <a:round/>
            <a:headEnd/>
            <a:tailEnd type="none" w="med" len="lg"/>
          </a:ln>
        </p:spPr>
        <p:txBody>
          <a:bodyPr/>
          <a:lstStyle/>
          <a:p>
            <a:endParaRPr lang="zh-CN" altLang="en-US"/>
          </a:p>
        </p:txBody>
      </p:sp>
      <p:sp>
        <p:nvSpPr>
          <p:cNvPr id="52237" name="Line 12"/>
          <p:cNvSpPr>
            <a:spLocks noChangeShapeType="1"/>
          </p:cNvSpPr>
          <p:nvPr/>
        </p:nvSpPr>
        <p:spPr bwMode="auto">
          <a:xfrm flipH="1">
            <a:off x="2124075" y="1701800"/>
            <a:ext cx="4032250" cy="0"/>
          </a:xfrm>
          <a:prstGeom prst="line">
            <a:avLst/>
          </a:prstGeom>
          <a:noFill/>
          <a:ln w="28575">
            <a:solidFill>
              <a:schemeClr val="tx1"/>
            </a:solidFill>
            <a:round/>
            <a:headEnd/>
            <a:tailEnd type="none" w="med" len="lg"/>
          </a:ln>
        </p:spPr>
        <p:txBody>
          <a:bodyPr/>
          <a:lstStyle/>
          <a:p>
            <a:endParaRPr lang="zh-CN" altLang="en-US"/>
          </a:p>
        </p:txBody>
      </p:sp>
      <p:sp>
        <p:nvSpPr>
          <p:cNvPr id="52238" name="Line 13"/>
          <p:cNvSpPr>
            <a:spLocks noChangeShapeType="1"/>
          </p:cNvSpPr>
          <p:nvPr/>
        </p:nvSpPr>
        <p:spPr bwMode="auto">
          <a:xfrm>
            <a:off x="2124075" y="1701800"/>
            <a:ext cx="0" cy="360363"/>
          </a:xfrm>
          <a:prstGeom prst="line">
            <a:avLst/>
          </a:prstGeom>
          <a:noFill/>
          <a:ln w="28575">
            <a:solidFill>
              <a:schemeClr val="tx1"/>
            </a:solidFill>
            <a:round/>
            <a:headEnd/>
            <a:tailEnd type="triangle" w="med" len="lg"/>
          </a:ln>
        </p:spPr>
        <p:txBody>
          <a:bodyPr/>
          <a:lstStyle/>
          <a:p>
            <a:endParaRPr lang="zh-CN" altLang="en-US"/>
          </a:p>
        </p:txBody>
      </p:sp>
      <p:sp>
        <p:nvSpPr>
          <p:cNvPr id="52239" name="Text Box 14"/>
          <p:cNvSpPr txBox="1">
            <a:spLocks noChangeArrowheads="1"/>
          </p:cNvSpPr>
          <p:nvPr/>
        </p:nvSpPr>
        <p:spPr bwMode="auto">
          <a:xfrm>
            <a:off x="3779838" y="1196975"/>
            <a:ext cx="719137" cy="519113"/>
          </a:xfrm>
          <a:prstGeom prst="rect">
            <a:avLst/>
          </a:prstGeom>
          <a:noFill/>
          <a:ln w="28575" algn="ctr">
            <a:noFill/>
            <a:miter lim="800000"/>
            <a:headEnd/>
            <a:tailEnd type="none" w="med" len="lg"/>
          </a:ln>
        </p:spPr>
        <p:txBody>
          <a:bodyPr>
            <a:spAutoFit/>
          </a:bodyPr>
          <a:lstStyle/>
          <a:p>
            <a:pPr>
              <a:spcBef>
                <a:spcPct val="50000"/>
              </a:spcBef>
            </a:pPr>
            <a:r>
              <a:rPr lang="en-US" altLang="zh-CN" sz="2800"/>
              <a:t>IS</a:t>
            </a:r>
          </a:p>
        </p:txBody>
      </p:sp>
      <p:sp>
        <p:nvSpPr>
          <p:cNvPr id="52240" name="Rectangle 15"/>
          <p:cNvSpPr>
            <a:spLocks noChangeArrowheads="1"/>
          </p:cNvSpPr>
          <p:nvPr/>
        </p:nvSpPr>
        <p:spPr bwMode="auto">
          <a:xfrm>
            <a:off x="1619250" y="4652963"/>
            <a:ext cx="935038" cy="576262"/>
          </a:xfrm>
          <a:prstGeom prst="rect">
            <a:avLst/>
          </a:prstGeom>
          <a:solidFill>
            <a:srgbClr val="FFFF66"/>
          </a:solidFill>
          <a:ln w="28575" algn="ctr">
            <a:solidFill>
              <a:schemeClr val="tx1"/>
            </a:solidFill>
            <a:miter lim="800000"/>
            <a:headEnd/>
            <a:tailEnd type="none" w="med" len="lg"/>
          </a:ln>
        </p:spPr>
        <p:txBody>
          <a:bodyPr wrap="none" anchor="ctr"/>
          <a:lstStyle/>
          <a:p>
            <a:r>
              <a:rPr lang="en-US" altLang="zh-CN" sz="2800"/>
              <a:t>CU</a:t>
            </a:r>
          </a:p>
        </p:txBody>
      </p:sp>
      <p:sp>
        <p:nvSpPr>
          <p:cNvPr id="52241" name="Rectangle 16"/>
          <p:cNvSpPr>
            <a:spLocks noChangeArrowheads="1"/>
          </p:cNvSpPr>
          <p:nvPr/>
        </p:nvSpPr>
        <p:spPr bwMode="auto">
          <a:xfrm>
            <a:off x="3562350" y="3716338"/>
            <a:ext cx="863600" cy="576262"/>
          </a:xfrm>
          <a:prstGeom prst="rect">
            <a:avLst/>
          </a:prstGeom>
          <a:solidFill>
            <a:srgbClr val="FFFF66"/>
          </a:solidFill>
          <a:ln w="28575" algn="ctr">
            <a:solidFill>
              <a:schemeClr val="tx1"/>
            </a:solidFill>
            <a:miter lim="800000"/>
            <a:headEnd/>
            <a:tailEnd type="none" w="med" len="lg"/>
          </a:ln>
        </p:spPr>
        <p:txBody>
          <a:bodyPr wrap="none" anchor="ctr"/>
          <a:lstStyle/>
          <a:p>
            <a:r>
              <a:rPr lang="en-US" altLang="zh-CN" sz="2800"/>
              <a:t>PU</a:t>
            </a:r>
            <a:r>
              <a:rPr lang="en-US" altLang="zh-CN" sz="2800" baseline="-25000"/>
              <a:t>1</a:t>
            </a:r>
          </a:p>
        </p:txBody>
      </p:sp>
      <p:sp>
        <p:nvSpPr>
          <p:cNvPr id="52242" name="Text Box 17"/>
          <p:cNvSpPr txBox="1">
            <a:spLocks noChangeArrowheads="1"/>
          </p:cNvSpPr>
          <p:nvPr/>
        </p:nvSpPr>
        <p:spPr bwMode="auto">
          <a:xfrm>
            <a:off x="2484438" y="4494213"/>
            <a:ext cx="719137" cy="519112"/>
          </a:xfrm>
          <a:prstGeom prst="rect">
            <a:avLst/>
          </a:prstGeom>
          <a:noFill/>
          <a:ln w="28575" algn="ctr">
            <a:noFill/>
            <a:miter lim="800000"/>
            <a:headEnd/>
            <a:tailEnd type="none" w="med" len="lg"/>
          </a:ln>
        </p:spPr>
        <p:txBody>
          <a:bodyPr>
            <a:spAutoFit/>
          </a:bodyPr>
          <a:lstStyle/>
          <a:p>
            <a:pPr>
              <a:spcBef>
                <a:spcPct val="50000"/>
              </a:spcBef>
            </a:pPr>
            <a:r>
              <a:rPr lang="en-US" altLang="zh-CN" sz="2800"/>
              <a:t>CS</a:t>
            </a:r>
          </a:p>
        </p:txBody>
      </p:sp>
      <p:sp>
        <p:nvSpPr>
          <p:cNvPr id="52243" name="Rectangle 18"/>
          <p:cNvSpPr>
            <a:spLocks noChangeArrowheads="1"/>
          </p:cNvSpPr>
          <p:nvPr/>
        </p:nvSpPr>
        <p:spPr bwMode="auto">
          <a:xfrm>
            <a:off x="5435600" y="3716338"/>
            <a:ext cx="1008063" cy="576262"/>
          </a:xfrm>
          <a:prstGeom prst="rect">
            <a:avLst/>
          </a:prstGeom>
          <a:solidFill>
            <a:srgbClr val="FFFF66"/>
          </a:solidFill>
          <a:ln w="28575" algn="ctr">
            <a:solidFill>
              <a:schemeClr val="tx1"/>
            </a:solidFill>
            <a:miter lim="800000"/>
            <a:headEnd/>
            <a:tailEnd type="none" w="med" len="lg"/>
          </a:ln>
        </p:spPr>
        <p:txBody>
          <a:bodyPr wrap="none" anchor="ctr"/>
          <a:lstStyle/>
          <a:p>
            <a:r>
              <a:rPr lang="en-US" altLang="zh-CN" sz="2800"/>
              <a:t>MM</a:t>
            </a:r>
            <a:r>
              <a:rPr lang="en-US" altLang="zh-CN" sz="2800" baseline="-25000"/>
              <a:t>1</a:t>
            </a:r>
          </a:p>
        </p:txBody>
      </p:sp>
      <p:sp>
        <p:nvSpPr>
          <p:cNvPr id="52244" name="Text Box 19"/>
          <p:cNvSpPr txBox="1">
            <a:spLocks noChangeArrowheads="1"/>
          </p:cNvSpPr>
          <p:nvPr/>
        </p:nvSpPr>
        <p:spPr bwMode="auto">
          <a:xfrm>
            <a:off x="4354513" y="3486150"/>
            <a:ext cx="936625" cy="519113"/>
          </a:xfrm>
          <a:prstGeom prst="rect">
            <a:avLst/>
          </a:prstGeom>
          <a:noFill/>
          <a:ln w="28575" algn="ctr">
            <a:noFill/>
            <a:miter lim="800000"/>
            <a:headEnd/>
            <a:tailEnd type="none" w="med" len="lg"/>
          </a:ln>
        </p:spPr>
        <p:txBody>
          <a:bodyPr>
            <a:spAutoFit/>
          </a:bodyPr>
          <a:lstStyle/>
          <a:p>
            <a:pPr>
              <a:spcBef>
                <a:spcPct val="50000"/>
              </a:spcBef>
            </a:pPr>
            <a:r>
              <a:rPr lang="en-US" altLang="zh-CN" sz="2800"/>
              <a:t>DS</a:t>
            </a:r>
            <a:r>
              <a:rPr lang="en-US" altLang="zh-CN" sz="2800" baseline="-25000"/>
              <a:t>1</a:t>
            </a:r>
          </a:p>
        </p:txBody>
      </p:sp>
      <p:sp>
        <p:nvSpPr>
          <p:cNvPr id="52245" name="Line 20"/>
          <p:cNvSpPr>
            <a:spLocks noChangeShapeType="1"/>
          </p:cNvSpPr>
          <p:nvPr/>
        </p:nvSpPr>
        <p:spPr bwMode="auto">
          <a:xfrm>
            <a:off x="4427538" y="4005263"/>
            <a:ext cx="863600" cy="0"/>
          </a:xfrm>
          <a:prstGeom prst="line">
            <a:avLst/>
          </a:prstGeom>
          <a:noFill/>
          <a:ln w="28575">
            <a:solidFill>
              <a:schemeClr val="tx1"/>
            </a:solidFill>
            <a:round/>
            <a:headEnd type="triangle" w="med" len="lg"/>
            <a:tailEnd type="triangle" w="med" len="lg"/>
          </a:ln>
        </p:spPr>
        <p:txBody>
          <a:bodyPr/>
          <a:lstStyle/>
          <a:p>
            <a:endParaRPr lang="zh-CN" altLang="en-US"/>
          </a:p>
        </p:txBody>
      </p:sp>
      <p:sp>
        <p:nvSpPr>
          <p:cNvPr id="52246" name="Text Box 21"/>
          <p:cNvSpPr txBox="1">
            <a:spLocks noChangeArrowheads="1"/>
          </p:cNvSpPr>
          <p:nvPr/>
        </p:nvSpPr>
        <p:spPr bwMode="auto">
          <a:xfrm>
            <a:off x="2339975" y="6005513"/>
            <a:ext cx="719138" cy="519112"/>
          </a:xfrm>
          <a:prstGeom prst="rect">
            <a:avLst/>
          </a:prstGeom>
          <a:noFill/>
          <a:ln w="28575" algn="ctr">
            <a:noFill/>
            <a:miter lim="800000"/>
            <a:headEnd/>
            <a:tailEnd type="none" w="med" len="lg"/>
          </a:ln>
        </p:spPr>
        <p:txBody>
          <a:bodyPr>
            <a:spAutoFit/>
          </a:bodyPr>
          <a:lstStyle/>
          <a:p>
            <a:pPr>
              <a:spcBef>
                <a:spcPct val="50000"/>
              </a:spcBef>
            </a:pPr>
            <a:r>
              <a:rPr lang="en-US" altLang="zh-CN" sz="2800"/>
              <a:t>IS</a:t>
            </a:r>
          </a:p>
        </p:txBody>
      </p:sp>
      <p:sp>
        <p:nvSpPr>
          <p:cNvPr id="52247" name="Rectangle 22"/>
          <p:cNvSpPr>
            <a:spLocks noChangeArrowheads="1"/>
          </p:cNvSpPr>
          <p:nvPr/>
        </p:nvSpPr>
        <p:spPr bwMode="auto">
          <a:xfrm>
            <a:off x="5435600" y="4437063"/>
            <a:ext cx="1008063" cy="576262"/>
          </a:xfrm>
          <a:prstGeom prst="rect">
            <a:avLst/>
          </a:prstGeom>
          <a:solidFill>
            <a:srgbClr val="FFFF66"/>
          </a:solidFill>
          <a:ln w="28575" algn="ctr">
            <a:solidFill>
              <a:schemeClr val="tx1"/>
            </a:solidFill>
            <a:miter lim="800000"/>
            <a:headEnd/>
            <a:tailEnd type="none" w="med" len="lg"/>
          </a:ln>
        </p:spPr>
        <p:txBody>
          <a:bodyPr wrap="none" anchor="ctr"/>
          <a:lstStyle/>
          <a:p>
            <a:r>
              <a:rPr lang="en-US" altLang="zh-CN" sz="2800"/>
              <a:t>MM</a:t>
            </a:r>
            <a:r>
              <a:rPr lang="en-US" altLang="zh-CN" sz="2800" baseline="-25000"/>
              <a:t>2</a:t>
            </a:r>
          </a:p>
        </p:txBody>
      </p:sp>
      <p:sp>
        <p:nvSpPr>
          <p:cNvPr id="52248" name="Rectangle 23"/>
          <p:cNvSpPr>
            <a:spLocks noChangeArrowheads="1"/>
          </p:cNvSpPr>
          <p:nvPr/>
        </p:nvSpPr>
        <p:spPr bwMode="auto">
          <a:xfrm>
            <a:off x="5435600" y="5445125"/>
            <a:ext cx="1008063" cy="576263"/>
          </a:xfrm>
          <a:prstGeom prst="rect">
            <a:avLst/>
          </a:prstGeom>
          <a:solidFill>
            <a:srgbClr val="FFFF66"/>
          </a:solidFill>
          <a:ln w="28575" algn="ctr">
            <a:solidFill>
              <a:schemeClr val="tx1"/>
            </a:solidFill>
            <a:miter lim="800000"/>
            <a:headEnd/>
            <a:tailEnd type="none" w="med" len="lg"/>
          </a:ln>
        </p:spPr>
        <p:txBody>
          <a:bodyPr wrap="none" anchor="ctr"/>
          <a:lstStyle/>
          <a:p>
            <a:r>
              <a:rPr lang="en-US" altLang="zh-CN" sz="2800"/>
              <a:t>MM</a:t>
            </a:r>
            <a:r>
              <a:rPr lang="en-US" altLang="zh-CN" sz="2800" baseline="-25000"/>
              <a:t>m</a:t>
            </a:r>
          </a:p>
        </p:txBody>
      </p:sp>
      <p:sp>
        <p:nvSpPr>
          <p:cNvPr id="52249" name="Text Box 24"/>
          <p:cNvSpPr txBox="1">
            <a:spLocks noChangeArrowheads="1"/>
          </p:cNvSpPr>
          <p:nvPr/>
        </p:nvSpPr>
        <p:spPr bwMode="auto">
          <a:xfrm>
            <a:off x="5437188" y="4940300"/>
            <a:ext cx="935037" cy="519113"/>
          </a:xfrm>
          <a:prstGeom prst="rect">
            <a:avLst/>
          </a:prstGeom>
          <a:noFill/>
          <a:ln w="28575" algn="ctr">
            <a:noFill/>
            <a:miter lim="800000"/>
            <a:headEnd/>
            <a:tailEnd type="none" w="med" len="lg"/>
          </a:ln>
        </p:spPr>
        <p:txBody>
          <a:bodyPr>
            <a:spAutoFit/>
          </a:bodyPr>
          <a:lstStyle/>
          <a:p>
            <a:pPr>
              <a:spcBef>
                <a:spcPct val="50000"/>
              </a:spcBef>
            </a:pPr>
            <a:r>
              <a:rPr lang="en-US" altLang="zh-CN" sz="2800">
                <a:latin typeface="宋体" pitchFamily="2" charset="-122"/>
              </a:rPr>
              <a:t>……</a:t>
            </a:r>
            <a:endParaRPr lang="en-US" altLang="zh-CN" sz="2800"/>
          </a:p>
        </p:txBody>
      </p:sp>
      <p:sp>
        <p:nvSpPr>
          <p:cNvPr id="52250" name="Rectangle 25"/>
          <p:cNvSpPr>
            <a:spLocks noChangeArrowheads="1"/>
          </p:cNvSpPr>
          <p:nvPr/>
        </p:nvSpPr>
        <p:spPr bwMode="auto">
          <a:xfrm>
            <a:off x="3562350" y="4437063"/>
            <a:ext cx="863600" cy="576262"/>
          </a:xfrm>
          <a:prstGeom prst="rect">
            <a:avLst/>
          </a:prstGeom>
          <a:solidFill>
            <a:srgbClr val="FFFF66"/>
          </a:solidFill>
          <a:ln w="28575" algn="ctr">
            <a:solidFill>
              <a:schemeClr val="tx1"/>
            </a:solidFill>
            <a:miter lim="800000"/>
            <a:headEnd/>
            <a:tailEnd type="none" w="med" len="lg"/>
          </a:ln>
        </p:spPr>
        <p:txBody>
          <a:bodyPr wrap="none" anchor="ctr"/>
          <a:lstStyle/>
          <a:p>
            <a:r>
              <a:rPr lang="en-US" altLang="zh-CN" sz="2800"/>
              <a:t>PU</a:t>
            </a:r>
            <a:r>
              <a:rPr lang="en-US" altLang="zh-CN" sz="2800" baseline="-25000"/>
              <a:t>2</a:t>
            </a:r>
          </a:p>
        </p:txBody>
      </p:sp>
      <p:sp>
        <p:nvSpPr>
          <p:cNvPr id="52251" name="Text Box 26"/>
          <p:cNvSpPr txBox="1">
            <a:spLocks noChangeArrowheads="1"/>
          </p:cNvSpPr>
          <p:nvPr/>
        </p:nvSpPr>
        <p:spPr bwMode="auto">
          <a:xfrm>
            <a:off x="4354513" y="4206875"/>
            <a:ext cx="936625" cy="519113"/>
          </a:xfrm>
          <a:prstGeom prst="rect">
            <a:avLst/>
          </a:prstGeom>
          <a:noFill/>
          <a:ln w="28575" algn="ctr">
            <a:noFill/>
            <a:miter lim="800000"/>
            <a:headEnd/>
            <a:tailEnd type="none" w="med" len="lg"/>
          </a:ln>
        </p:spPr>
        <p:txBody>
          <a:bodyPr>
            <a:spAutoFit/>
          </a:bodyPr>
          <a:lstStyle/>
          <a:p>
            <a:pPr>
              <a:spcBef>
                <a:spcPct val="50000"/>
              </a:spcBef>
            </a:pPr>
            <a:r>
              <a:rPr lang="en-US" altLang="zh-CN" sz="2800"/>
              <a:t>DS</a:t>
            </a:r>
            <a:r>
              <a:rPr lang="en-US" altLang="zh-CN" sz="2800" baseline="-25000"/>
              <a:t>2</a:t>
            </a:r>
          </a:p>
        </p:txBody>
      </p:sp>
      <p:sp>
        <p:nvSpPr>
          <p:cNvPr id="52252" name="Line 27"/>
          <p:cNvSpPr>
            <a:spLocks noChangeShapeType="1"/>
          </p:cNvSpPr>
          <p:nvPr/>
        </p:nvSpPr>
        <p:spPr bwMode="auto">
          <a:xfrm>
            <a:off x="4427538" y="4725988"/>
            <a:ext cx="863600" cy="0"/>
          </a:xfrm>
          <a:prstGeom prst="line">
            <a:avLst/>
          </a:prstGeom>
          <a:noFill/>
          <a:ln w="28575">
            <a:solidFill>
              <a:schemeClr val="tx1"/>
            </a:solidFill>
            <a:round/>
            <a:headEnd type="triangle" w="med" len="lg"/>
            <a:tailEnd type="triangle" w="med" len="lg"/>
          </a:ln>
        </p:spPr>
        <p:txBody>
          <a:bodyPr/>
          <a:lstStyle/>
          <a:p>
            <a:endParaRPr lang="zh-CN" altLang="en-US"/>
          </a:p>
        </p:txBody>
      </p:sp>
      <p:sp>
        <p:nvSpPr>
          <p:cNvPr id="52253" name="Rectangle 28"/>
          <p:cNvSpPr>
            <a:spLocks noChangeArrowheads="1"/>
          </p:cNvSpPr>
          <p:nvPr/>
        </p:nvSpPr>
        <p:spPr bwMode="auto">
          <a:xfrm>
            <a:off x="3562350" y="5445125"/>
            <a:ext cx="863600" cy="576263"/>
          </a:xfrm>
          <a:prstGeom prst="rect">
            <a:avLst/>
          </a:prstGeom>
          <a:solidFill>
            <a:srgbClr val="FFFF66"/>
          </a:solidFill>
          <a:ln w="28575" algn="ctr">
            <a:solidFill>
              <a:schemeClr val="tx1"/>
            </a:solidFill>
            <a:miter lim="800000"/>
            <a:headEnd/>
            <a:tailEnd type="none" w="med" len="lg"/>
          </a:ln>
        </p:spPr>
        <p:txBody>
          <a:bodyPr wrap="none" anchor="ctr"/>
          <a:lstStyle/>
          <a:p>
            <a:r>
              <a:rPr lang="en-US" altLang="zh-CN" sz="2800"/>
              <a:t>PU</a:t>
            </a:r>
            <a:r>
              <a:rPr lang="en-US" altLang="zh-CN" sz="2800" baseline="-25000"/>
              <a:t>n</a:t>
            </a:r>
          </a:p>
        </p:txBody>
      </p:sp>
      <p:sp>
        <p:nvSpPr>
          <p:cNvPr id="52254" name="Text Box 29"/>
          <p:cNvSpPr txBox="1">
            <a:spLocks noChangeArrowheads="1"/>
          </p:cNvSpPr>
          <p:nvPr/>
        </p:nvSpPr>
        <p:spPr bwMode="auto">
          <a:xfrm>
            <a:off x="4354513" y="5214938"/>
            <a:ext cx="936625" cy="519112"/>
          </a:xfrm>
          <a:prstGeom prst="rect">
            <a:avLst/>
          </a:prstGeom>
          <a:noFill/>
          <a:ln w="28575" algn="ctr">
            <a:noFill/>
            <a:miter lim="800000"/>
            <a:headEnd/>
            <a:tailEnd type="none" w="med" len="lg"/>
          </a:ln>
        </p:spPr>
        <p:txBody>
          <a:bodyPr>
            <a:spAutoFit/>
          </a:bodyPr>
          <a:lstStyle/>
          <a:p>
            <a:pPr>
              <a:spcBef>
                <a:spcPct val="50000"/>
              </a:spcBef>
            </a:pPr>
            <a:r>
              <a:rPr lang="en-US" altLang="zh-CN" sz="2800"/>
              <a:t>DS</a:t>
            </a:r>
            <a:r>
              <a:rPr lang="en-US" altLang="zh-CN" sz="2800" baseline="-25000"/>
              <a:t>n</a:t>
            </a:r>
          </a:p>
        </p:txBody>
      </p:sp>
      <p:sp>
        <p:nvSpPr>
          <p:cNvPr id="52255" name="Line 30"/>
          <p:cNvSpPr>
            <a:spLocks noChangeShapeType="1"/>
          </p:cNvSpPr>
          <p:nvPr/>
        </p:nvSpPr>
        <p:spPr bwMode="auto">
          <a:xfrm>
            <a:off x="4427538" y="5734050"/>
            <a:ext cx="863600" cy="0"/>
          </a:xfrm>
          <a:prstGeom prst="line">
            <a:avLst/>
          </a:prstGeom>
          <a:noFill/>
          <a:ln w="28575">
            <a:solidFill>
              <a:schemeClr val="tx1"/>
            </a:solidFill>
            <a:round/>
            <a:headEnd type="triangle" w="med" len="lg"/>
            <a:tailEnd type="triangle" w="med" len="lg"/>
          </a:ln>
        </p:spPr>
        <p:txBody>
          <a:bodyPr/>
          <a:lstStyle/>
          <a:p>
            <a:endParaRPr lang="zh-CN" altLang="en-US"/>
          </a:p>
        </p:txBody>
      </p:sp>
      <p:sp>
        <p:nvSpPr>
          <p:cNvPr id="52256" name="Text Box 31"/>
          <p:cNvSpPr txBox="1">
            <a:spLocks noChangeArrowheads="1"/>
          </p:cNvSpPr>
          <p:nvPr/>
        </p:nvSpPr>
        <p:spPr bwMode="auto">
          <a:xfrm>
            <a:off x="3490913" y="4940300"/>
            <a:ext cx="935037" cy="519113"/>
          </a:xfrm>
          <a:prstGeom prst="rect">
            <a:avLst/>
          </a:prstGeom>
          <a:noFill/>
          <a:ln w="28575" algn="ctr">
            <a:noFill/>
            <a:miter lim="800000"/>
            <a:headEnd/>
            <a:tailEnd type="none" w="med" len="lg"/>
          </a:ln>
        </p:spPr>
        <p:txBody>
          <a:bodyPr>
            <a:spAutoFit/>
          </a:bodyPr>
          <a:lstStyle/>
          <a:p>
            <a:pPr>
              <a:spcBef>
                <a:spcPct val="50000"/>
              </a:spcBef>
            </a:pPr>
            <a:r>
              <a:rPr lang="en-US" altLang="zh-CN" sz="2800">
                <a:latin typeface="宋体" pitchFamily="2" charset="-122"/>
              </a:rPr>
              <a:t>……</a:t>
            </a:r>
            <a:endParaRPr lang="en-US" altLang="zh-CN" sz="2800"/>
          </a:p>
        </p:txBody>
      </p:sp>
      <p:sp>
        <p:nvSpPr>
          <p:cNvPr id="52257" name="Rectangle 32"/>
          <p:cNvSpPr>
            <a:spLocks noChangeArrowheads="1"/>
          </p:cNvSpPr>
          <p:nvPr/>
        </p:nvSpPr>
        <p:spPr bwMode="auto">
          <a:xfrm>
            <a:off x="5291138" y="3571875"/>
            <a:ext cx="1296987" cy="2592388"/>
          </a:xfrm>
          <a:prstGeom prst="rect">
            <a:avLst/>
          </a:prstGeom>
          <a:noFill/>
          <a:ln w="28575" algn="ctr">
            <a:solidFill>
              <a:srgbClr val="008000"/>
            </a:solidFill>
            <a:miter lim="800000"/>
            <a:headEnd/>
            <a:tailEnd type="none" w="med" len="lg"/>
          </a:ln>
        </p:spPr>
        <p:txBody>
          <a:bodyPr wrap="none" anchor="ctr"/>
          <a:lstStyle/>
          <a:p>
            <a:endParaRPr lang="zh-CN" altLang="en-US"/>
          </a:p>
        </p:txBody>
      </p:sp>
      <p:sp>
        <p:nvSpPr>
          <p:cNvPr id="52258" name="Line 33"/>
          <p:cNvSpPr>
            <a:spLocks noChangeShapeType="1"/>
          </p:cNvSpPr>
          <p:nvPr/>
        </p:nvSpPr>
        <p:spPr bwMode="auto">
          <a:xfrm>
            <a:off x="3203575" y="4005263"/>
            <a:ext cx="358775" cy="0"/>
          </a:xfrm>
          <a:prstGeom prst="line">
            <a:avLst/>
          </a:prstGeom>
          <a:noFill/>
          <a:ln w="28575">
            <a:solidFill>
              <a:schemeClr val="tx1"/>
            </a:solidFill>
            <a:round/>
            <a:headEnd/>
            <a:tailEnd type="triangle" w="med" len="lg"/>
          </a:ln>
        </p:spPr>
        <p:txBody>
          <a:bodyPr/>
          <a:lstStyle/>
          <a:p>
            <a:endParaRPr lang="zh-CN" altLang="en-US"/>
          </a:p>
        </p:txBody>
      </p:sp>
      <p:sp>
        <p:nvSpPr>
          <p:cNvPr id="52259" name="Line 34"/>
          <p:cNvSpPr>
            <a:spLocks noChangeShapeType="1"/>
          </p:cNvSpPr>
          <p:nvPr/>
        </p:nvSpPr>
        <p:spPr bwMode="auto">
          <a:xfrm>
            <a:off x="3203575" y="4724400"/>
            <a:ext cx="358775" cy="0"/>
          </a:xfrm>
          <a:prstGeom prst="line">
            <a:avLst/>
          </a:prstGeom>
          <a:noFill/>
          <a:ln w="28575">
            <a:solidFill>
              <a:schemeClr val="tx1"/>
            </a:solidFill>
            <a:round/>
            <a:headEnd/>
            <a:tailEnd type="triangle" w="med" len="lg"/>
          </a:ln>
        </p:spPr>
        <p:txBody>
          <a:bodyPr/>
          <a:lstStyle/>
          <a:p>
            <a:endParaRPr lang="zh-CN" altLang="en-US"/>
          </a:p>
        </p:txBody>
      </p:sp>
      <p:sp>
        <p:nvSpPr>
          <p:cNvPr id="52260" name="Line 35"/>
          <p:cNvSpPr>
            <a:spLocks noChangeShapeType="1"/>
          </p:cNvSpPr>
          <p:nvPr/>
        </p:nvSpPr>
        <p:spPr bwMode="auto">
          <a:xfrm>
            <a:off x="3203575" y="5732463"/>
            <a:ext cx="358775" cy="0"/>
          </a:xfrm>
          <a:prstGeom prst="line">
            <a:avLst/>
          </a:prstGeom>
          <a:noFill/>
          <a:ln w="28575">
            <a:solidFill>
              <a:schemeClr val="tx1"/>
            </a:solidFill>
            <a:round/>
            <a:headEnd/>
            <a:tailEnd type="triangle" w="med" len="lg"/>
          </a:ln>
        </p:spPr>
        <p:txBody>
          <a:bodyPr/>
          <a:lstStyle/>
          <a:p>
            <a:endParaRPr lang="zh-CN" altLang="en-US"/>
          </a:p>
        </p:txBody>
      </p:sp>
      <p:sp>
        <p:nvSpPr>
          <p:cNvPr id="52261" name="Line 36"/>
          <p:cNvSpPr>
            <a:spLocks noChangeShapeType="1"/>
          </p:cNvSpPr>
          <p:nvPr/>
        </p:nvSpPr>
        <p:spPr bwMode="auto">
          <a:xfrm>
            <a:off x="3203575" y="4005263"/>
            <a:ext cx="0" cy="1727200"/>
          </a:xfrm>
          <a:prstGeom prst="line">
            <a:avLst/>
          </a:prstGeom>
          <a:noFill/>
          <a:ln w="28575">
            <a:solidFill>
              <a:schemeClr val="tx1"/>
            </a:solidFill>
            <a:round/>
            <a:headEnd/>
            <a:tailEnd type="none" w="med" len="lg"/>
          </a:ln>
        </p:spPr>
        <p:txBody>
          <a:bodyPr/>
          <a:lstStyle/>
          <a:p>
            <a:endParaRPr lang="zh-CN" altLang="en-US"/>
          </a:p>
        </p:txBody>
      </p:sp>
      <p:sp>
        <p:nvSpPr>
          <p:cNvPr id="52262" name="Line 37"/>
          <p:cNvSpPr>
            <a:spLocks noChangeShapeType="1"/>
          </p:cNvSpPr>
          <p:nvPr/>
        </p:nvSpPr>
        <p:spPr bwMode="auto">
          <a:xfrm>
            <a:off x="2554288" y="4940300"/>
            <a:ext cx="649287" cy="0"/>
          </a:xfrm>
          <a:prstGeom prst="line">
            <a:avLst/>
          </a:prstGeom>
          <a:noFill/>
          <a:ln w="28575">
            <a:solidFill>
              <a:schemeClr val="tx1"/>
            </a:solidFill>
            <a:round/>
            <a:headEnd/>
            <a:tailEnd type="triangle" w="med" len="lg"/>
          </a:ln>
        </p:spPr>
        <p:txBody>
          <a:bodyPr/>
          <a:lstStyle/>
          <a:p>
            <a:endParaRPr lang="zh-CN" altLang="en-US"/>
          </a:p>
        </p:txBody>
      </p:sp>
      <p:sp>
        <p:nvSpPr>
          <p:cNvPr id="52263" name="Line 38"/>
          <p:cNvSpPr>
            <a:spLocks noChangeShapeType="1"/>
          </p:cNvSpPr>
          <p:nvPr/>
        </p:nvSpPr>
        <p:spPr bwMode="auto">
          <a:xfrm>
            <a:off x="5938838" y="6164263"/>
            <a:ext cx="0" cy="288925"/>
          </a:xfrm>
          <a:prstGeom prst="line">
            <a:avLst/>
          </a:prstGeom>
          <a:noFill/>
          <a:ln w="28575">
            <a:solidFill>
              <a:schemeClr val="tx1"/>
            </a:solidFill>
            <a:round/>
            <a:headEnd/>
            <a:tailEnd type="none" w="med" len="lg"/>
          </a:ln>
        </p:spPr>
        <p:txBody>
          <a:bodyPr/>
          <a:lstStyle/>
          <a:p>
            <a:endParaRPr lang="zh-CN" altLang="en-US"/>
          </a:p>
        </p:txBody>
      </p:sp>
      <p:sp>
        <p:nvSpPr>
          <p:cNvPr id="52264" name="Line 39"/>
          <p:cNvSpPr>
            <a:spLocks noChangeShapeType="1"/>
          </p:cNvSpPr>
          <p:nvPr/>
        </p:nvSpPr>
        <p:spPr bwMode="auto">
          <a:xfrm flipH="1">
            <a:off x="2122488" y="6453188"/>
            <a:ext cx="3816350" cy="0"/>
          </a:xfrm>
          <a:prstGeom prst="line">
            <a:avLst/>
          </a:prstGeom>
          <a:noFill/>
          <a:ln w="28575">
            <a:solidFill>
              <a:schemeClr val="tx1"/>
            </a:solidFill>
            <a:round/>
            <a:headEnd/>
            <a:tailEnd type="none" w="med" len="lg"/>
          </a:ln>
        </p:spPr>
        <p:txBody>
          <a:bodyPr/>
          <a:lstStyle/>
          <a:p>
            <a:endParaRPr lang="zh-CN" altLang="en-US"/>
          </a:p>
        </p:txBody>
      </p:sp>
      <p:sp>
        <p:nvSpPr>
          <p:cNvPr id="52265" name="Line 40"/>
          <p:cNvSpPr>
            <a:spLocks noChangeShapeType="1"/>
          </p:cNvSpPr>
          <p:nvPr/>
        </p:nvSpPr>
        <p:spPr bwMode="auto">
          <a:xfrm flipV="1">
            <a:off x="2122488" y="5229225"/>
            <a:ext cx="0" cy="1223963"/>
          </a:xfrm>
          <a:prstGeom prst="line">
            <a:avLst/>
          </a:prstGeom>
          <a:noFill/>
          <a:ln w="28575">
            <a:solidFill>
              <a:schemeClr val="tx1"/>
            </a:solidFill>
            <a:round/>
            <a:headEnd/>
            <a:tailEnd type="triangle" w="med" len="lg"/>
          </a:ln>
        </p:spPr>
        <p:txBody>
          <a:bodyPr/>
          <a:lstStyle/>
          <a:p>
            <a:endParaRPr lang="zh-CN" altLang="en-US"/>
          </a:p>
        </p:txBody>
      </p:sp>
      <p:sp>
        <p:nvSpPr>
          <p:cNvPr id="52266" name="Text Box 41"/>
          <p:cNvSpPr txBox="1">
            <a:spLocks noChangeArrowheads="1"/>
          </p:cNvSpPr>
          <p:nvPr/>
        </p:nvSpPr>
        <p:spPr bwMode="auto">
          <a:xfrm>
            <a:off x="109538" y="2133600"/>
            <a:ext cx="1582737" cy="519113"/>
          </a:xfrm>
          <a:prstGeom prst="rect">
            <a:avLst/>
          </a:prstGeom>
          <a:noFill/>
          <a:ln w="28575" algn="ctr">
            <a:noFill/>
            <a:miter lim="800000"/>
            <a:headEnd/>
            <a:tailEnd type="none" w="med" len="lg"/>
          </a:ln>
        </p:spPr>
        <p:txBody>
          <a:bodyPr>
            <a:spAutoFit/>
          </a:bodyPr>
          <a:lstStyle/>
          <a:p>
            <a:pPr>
              <a:spcBef>
                <a:spcPct val="50000"/>
              </a:spcBef>
            </a:pPr>
            <a:r>
              <a:rPr lang="en-US" altLang="zh-CN" sz="2800"/>
              <a:t>SISD</a:t>
            </a:r>
            <a:r>
              <a:rPr lang="zh-CN" altLang="en-US" sz="2800"/>
              <a:t>：</a:t>
            </a:r>
          </a:p>
        </p:txBody>
      </p:sp>
      <p:sp>
        <p:nvSpPr>
          <p:cNvPr id="52267" name="Text Box 42"/>
          <p:cNvSpPr txBox="1">
            <a:spLocks noChangeArrowheads="1"/>
          </p:cNvSpPr>
          <p:nvPr/>
        </p:nvSpPr>
        <p:spPr bwMode="auto">
          <a:xfrm>
            <a:off x="107950" y="4997450"/>
            <a:ext cx="1582738" cy="519113"/>
          </a:xfrm>
          <a:prstGeom prst="rect">
            <a:avLst/>
          </a:prstGeom>
          <a:noFill/>
          <a:ln w="28575" algn="ctr">
            <a:noFill/>
            <a:miter lim="800000"/>
            <a:headEnd/>
            <a:tailEnd type="none" w="med" len="lg"/>
          </a:ln>
        </p:spPr>
        <p:txBody>
          <a:bodyPr>
            <a:spAutoFit/>
          </a:bodyPr>
          <a:lstStyle/>
          <a:p>
            <a:pPr>
              <a:spcBef>
                <a:spcPct val="50000"/>
              </a:spcBef>
            </a:pPr>
            <a:r>
              <a:rPr lang="en-US" altLang="zh-CN" sz="2800"/>
              <a:t>SIMD</a:t>
            </a:r>
            <a:r>
              <a:rPr lang="zh-CN" altLang="en-US" sz="2800"/>
              <a:t>：</a:t>
            </a:r>
          </a:p>
        </p:txBody>
      </p:sp>
      <p:sp>
        <p:nvSpPr>
          <p:cNvPr id="1126443" name="Text Box 43"/>
          <p:cNvSpPr txBox="1">
            <a:spLocks noChangeArrowheads="1"/>
          </p:cNvSpPr>
          <p:nvPr/>
        </p:nvSpPr>
        <p:spPr bwMode="auto">
          <a:xfrm>
            <a:off x="6948488" y="1700213"/>
            <a:ext cx="1944687" cy="1081087"/>
          </a:xfrm>
          <a:prstGeom prst="rect">
            <a:avLst/>
          </a:prstGeom>
          <a:solidFill>
            <a:srgbClr val="CCFFFF"/>
          </a:solidFill>
          <a:ln w="28575" algn="ctr">
            <a:solidFill>
              <a:srgbClr val="0000FF"/>
            </a:solidFill>
            <a:miter lim="800000"/>
            <a:headEnd/>
            <a:tailEnd type="none" w="med" len="lg"/>
          </a:ln>
          <a:effectLst>
            <a:outerShdw dist="107763" dir="2700000" algn="ctr" rotWithShape="0">
              <a:schemeClr val="bg2">
                <a:alpha val="50000"/>
              </a:schemeClr>
            </a:outerShdw>
          </a:effectLst>
        </p:spPr>
        <p:txBody>
          <a:bodyPr wrap="none" anchor="ctr"/>
          <a:lstStyle/>
          <a:p>
            <a:pPr>
              <a:spcBef>
                <a:spcPct val="20000"/>
              </a:spcBef>
              <a:defRPr/>
            </a:pPr>
            <a:r>
              <a:rPr lang="zh-CN" altLang="en-US">
                <a:solidFill>
                  <a:schemeClr val="bg2"/>
                </a:solidFill>
              </a:rPr>
              <a:t>传统的</a:t>
            </a:r>
            <a:br>
              <a:rPr lang="zh-CN" altLang="en-US">
                <a:solidFill>
                  <a:schemeClr val="bg2"/>
                </a:solidFill>
              </a:rPr>
            </a:br>
            <a:r>
              <a:rPr lang="zh-CN" altLang="en-US">
                <a:solidFill>
                  <a:schemeClr val="bg2"/>
                </a:solidFill>
              </a:rPr>
              <a:t>串行计算机</a:t>
            </a:r>
          </a:p>
        </p:txBody>
      </p:sp>
      <p:sp>
        <p:nvSpPr>
          <p:cNvPr id="1126444" name="Text Box 44"/>
          <p:cNvSpPr txBox="1">
            <a:spLocks noChangeArrowheads="1"/>
          </p:cNvSpPr>
          <p:nvPr/>
        </p:nvSpPr>
        <p:spPr bwMode="auto">
          <a:xfrm>
            <a:off x="6948488" y="4221163"/>
            <a:ext cx="1944687" cy="1152525"/>
          </a:xfrm>
          <a:prstGeom prst="rect">
            <a:avLst/>
          </a:prstGeom>
          <a:solidFill>
            <a:srgbClr val="CCFFFF"/>
          </a:solidFill>
          <a:ln w="28575" algn="ctr">
            <a:solidFill>
              <a:srgbClr val="0000FF"/>
            </a:solidFill>
            <a:miter lim="800000"/>
            <a:headEnd/>
            <a:tailEnd type="none" w="med" len="lg"/>
          </a:ln>
          <a:effectLst>
            <a:outerShdw dist="107763" dir="2700000" algn="ctr" rotWithShape="0">
              <a:schemeClr val="bg2">
                <a:alpha val="50000"/>
              </a:schemeClr>
            </a:outerShdw>
          </a:effectLst>
        </p:spPr>
        <p:txBody>
          <a:bodyPr wrap="none" anchor="ctr"/>
          <a:lstStyle/>
          <a:p>
            <a:pPr>
              <a:spcBef>
                <a:spcPct val="20000"/>
              </a:spcBef>
              <a:defRPr/>
            </a:pPr>
            <a:r>
              <a:rPr lang="zh-CN" altLang="en-US">
                <a:solidFill>
                  <a:schemeClr val="bg2"/>
                </a:solidFill>
              </a:rPr>
              <a:t>阵列处理机</a:t>
            </a:r>
          </a:p>
          <a:p>
            <a:pPr>
              <a:spcBef>
                <a:spcPct val="20000"/>
              </a:spcBef>
              <a:defRPr/>
            </a:pPr>
            <a:r>
              <a:rPr lang="zh-CN" altLang="en-US">
                <a:solidFill>
                  <a:schemeClr val="bg2"/>
                </a:solidFill>
              </a:rPr>
              <a:t>向量处理机</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126443"/>
                                        </p:tgtEl>
                                        <p:attrNameLst>
                                          <p:attrName>style.visibility</p:attrName>
                                        </p:attrNameLst>
                                      </p:cBhvr>
                                      <p:to>
                                        <p:strVal val="visible"/>
                                      </p:to>
                                    </p:set>
                                    <p:anim calcmode="lin" valueType="num">
                                      <p:cBhvr>
                                        <p:cTn id="7" dur="500" fill="hold"/>
                                        <p:tgtEl>
                                          <p:spTgt spid="1126443"/>
                                        </p:tgtEl>
                                        <p:attrNameLst>
                                          <p:attrName>ppt_w</p:attrName>
                                        </p:attrNameLst>
                                      </p:cBhvr>
                                      <p:tavLst>
                                        <p:tav tm="0">
                                          <p:val>
                                            <p:fltVal val="0"/>
                                          </p:val>
                                        </p:tav>
                                        <p:tav tm="100000">
                                          <p:val>
                                            <p:strVal val="#ppt_w"/>
                                          </p:val>
                                        </p:tav>
                                      </p:tavLst>
                                    </p:anim>
                                    <p:anim calcmode="lin" valueType="num">
                                      <p:cBhvr>
                                        <p:cTn id="8" dur="500" fill="hold"/>
                                        <p:tgtEl>
                                          <p:spTgt spid="112644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1126444"/>
                                        </p:tgtEl>
                                        <p:attrNameLst>
                                          <p:attrName>style.visibility</p:attrName>
                                        </p:attrNameLst>
                                      </p:cBhvr>
                                      <p:to>
                                        <p:strVal val="visible"/>
                                      </p:to>
                                    </p:set>
                                    <p:anim calcmode="lin" valueType="num">
                                      <p:cBhvr>
                                        <p:cTn id="13" dur="500" fill="hold"/>
                                        <p:tgtEl>
                                          <p:spTgt spid="1126444"/>
                                        </p:tgtEl>
                                        <p:attrNameLst>
                                          <p:attrName>ppt_w</p:attrName>
                                        </p:attrNameLst>
                                      </p:cBhvr>
                                      <p:tavLst>
                                        <p:tav tm="0">
                                          <p:val>
                                            <p:fltVal val="0"/>
                                          </p:val>
                                        </p:tav>
                                        <p:tav tm="100000">
                                          <p:val>
                                            <p:strVal val="#ppt_w"/>
                                          </p:val>
                                        </p:tav>
                                      </p:tavLst>
                                    </p:anim>
                                    <p:anim calcmode="lin" valueType="num">
                                      <p:cBhvr>
                                        <p:cTn id="14" dur="500" fill="hold"/>
                                        <p:tgtEl>
                                          <p:spTgt spid="112644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43" grpId="0" animBg="1"/>
      <p:bldP spid="112644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4"/>
          <p:cNvSpPr>
            <a:spLocks noGrp="1"/>
          </p:cNvSpPr>
          <p:nvPr>
            <p:ph type="sldNum" sz="quarter" idx="11"/>
          </p:nvPr>
        </p:nvSpPr>
        <p:spPr>
          <a:noFill/>
        </p:spPr>
        <p:txBody>
          <a:bodyPr/>
          <a:lstStyle/>
          <a:p>
            <a:fld id="{CCDE6FBC-DCDE-499B-8684-39D1DC9B9A79}" type="slidenum">
              <a:rPr lang="zh-CN" altLang="en-US"/>
              <a:pPr/>
              <a:t>73</a:t>
            </a:fld>
            <a:endParaRPr lang="en-US" altLang="zh-CN"/>
          </a:p>
        </p:txBody>
      </p:sp>
      <p:sp>
        <p:nvSpPr>
          <p:cNvPr id="53251" name="Rectangle 2"/>
          <p:cNvSpPr>
            <a:spLocks noGrp="1" noChangeArrowheads="1"/>
          </p:cNvSpPr>
          <p:nvPr>
            <p:ph type="title"/>
          </p:nvPr>
        </p:nvSpPr>
        <p:spPr/>
        <p:txBody>
          <a:bodyPr/>
          <a:lstStyle/>
          <a:p>
            <a:pPr eaLnBrk="1" hangingPunct="1"/>
            <a:r>
              <a:rPr lang="zh-CN" altLang="en-US"/>
              <a:t>一、计算机的分类</a:t>
            </a:r>
          </a:p>
        </p:txBody>
      </p:sp>
      <p:sp>
        <p:nvSpPr>
          <p:cNvPr id="53252" name="Rectangle 3"/>
          <p:cNvSpPr>
            <a:spLocks noGrp="1" noChangeArrowheads="1"/>
          </p:cNvSpPr>
          <p:nvPr>
            <p:ph type="body" idx="1"/>
          </p:nvPr>
        </p:nvSpPr>
        <p:spPr>
          <a:xfrm>
            <a:off x="457200" y="549275"/>
            <a:ext cx="8435975" cy="5688013"/>
          </a:xfrm>
        </p:spPr>
        <p:txBody>
          <a:bodyPr/>
          <a:lstStyle/>
          <a:p>
            <a:pPr eaLnBrk="1" hangingPunct="1"/>
            <a:r>
              <a:rPr lang="zh-CN" altLang="en-US"/>
              <a:t>佛林</a:t>
            </a:r>
            <a:r>
              <a:rPr lang="en-US" altLang="en-US">
                <a:latin typeface="宋体" pitchFamily="2" charset="-122"/>
              </a:rPr>
              <a:t>(</a:t>
            </a:r>
            <a:r>
              <a:rPr lang="en-US" altLang="en-US"/>
              <a:t>Flynn</a:t>
            </a:r>
            <a:r>
              <a:rPr lang="en-US" altLang="en-US">
                <a:latin typeface="宋体" pitchFamily="2" charset="-122"/>
              </a:rPr>
              <a:t>)</a:t>
            </a:r>
            <a:r>
              <a:rPr lang="zh-CN" altLang="en-US"/>
              <a:t>分类法</a:t>
            </a:r>
          </a:p>
        </p:txBody>
      </p:sp>
      <p:sp>
        <p:nvSpPr>
          <p:cNvPr id="53253" name="Text Box 41"/>
          <p:cNvSpPr txBox="1">
            <a:spLocks noChangeArrowheads="1"/>
          </p:cNvSpPr>
          <p:nvPr/>
        </p:nvSpPr>
        <p:spPr bwMode="auto">
          <a:xfrm>
            <a:off x="4354513" y="1196975"/>
            <a:ext cx="719137" cy="519113"/>
          </a:xfrm>
          <a:prstGeom prst="rect">
            <a:avLst/>
          </a:prstGeom>
          <a:noFill/>
          <a:ln w="28575" algn="ctr">
            <a:noFill/>
            <a:miter lim="800000"/>
            <a:headEnd/>
            <a:tailEnd type="none" w="med" len="lg"/>
          </a:ln>
        </p:spPr>
        <p:txBody>
          <a:bodyPr>
            <a:spAutoFit/>
          </a:bodyPr>
          <a:lstStyle/>
          <a:p>
            <a:pPr>
              <a:spcBef>
                <a:spcPct val="50000"/>
              </a:spcBef>
            </a:pPr>
            <a:r>
              <a:rPr lang="en-US" altLang="zh-CN" sz="2800"/>
              <a:t>DS</a:t>
            </a:r>
          </a:p>
        </p:txBody>
      </p:sp>
      <p:sp>
        <p:nvSpPr>
          <p:cNvPr id="53254" name="Rectangle 42"/>
          <p:cNvSpPr>
            <a:spLocks noChangeArrowheads="1"/>
          </p:cNvSpPr>
          <p:nvPr/>
        </p:nvSpPr>
        <p:spPr bwMode="auto">
          <a:xfrm>
            <a:off x="2339975" y="2205038"/>
            <a:ext cx="1008063" cy="576262"/>
          </a:xfrm>
          <a:prstGeom prst="rect">
            <a:avLst/>
          </a:prstGeom>
          <a:solidFill>
            <a:srgbClr val="FFFF66"/>
          </a:solidFill>
          <a:ln w="28575" algn="ctr">
            <a:solidFill>
              <a:schemeClr val="tx1"/>
            </a:solidFill>
            <a:miter lim="800000"/>
            <a:headEnd/>
            <a:tailEnd type="none" w="med" len="lg"/>
          </a:ln>
        </p:spPr>
        <p:txBody>
          <a:bodyPr wrap="none" anchor="ctr"/>
          <a:lstStyle/>
          <a:p>
            <a:r>
              <a:rPr lang="en-US" altLang="zh-CN" sz="2800"/>
              <a:t>MM</a:t>
            </a:r>
            <a:r>
              <a:rPr lang="en-US" altLang="zh-CN" sz="2800" baseline="-25000"/>
              <a:t>1</a:t>
            </a:r>
          </a:p>
        </p:txBody>
      </p:sp>
      <p:sp>
        <p:nvSpPr>
          <p:cNvPr id="53255" name="Rectangle 43"/>
          <p:cNvSpPr>
            <a:spLocks noChangeArrowheads="1"/>
          </p:cNvSpPr>
          <p:nvPr/>
        </p:nvSpPr>
        <p:spPr bwMode="auto">
          <a:xfrm>
            <a:off x="2339975" y="3214688"/>
            <a:ext cx="1008063" cy="576262"/>
          </a:xfrm>
          <a:prstGeom prst="rect">
            <a:avLst/>
          </a:prstGeom>
          <a:solidFill>
            <a:srgbClr val="FFFF66"/>
          </a:solidFill>
          <a:ln w="28575" algn="ctr">
            <a:solidFill>
              <a:schemeClr val="tx1"/>
            </a:solidFill>
            <a:miter lim="800000"/>
            <a:headEnd/>
            <a:tailEnd type="none" w="med" len="lg"/>
          </a:ln>
        </p:spPr>
        <p:txBody>
          <a:bodyPr wrap="none" anchor="ctr"/>
          <a:lstStyle/>
          <a:p>
            <a:r>
              <a:rPr lang="en-US" altLang="zh-CN" sz="2800"/>
              <a:t>MM</a:t>
            </a:r>
            <a:r>
              <a:rPr lang="en-US" altLang="zh-CN" sz="2800" baseline="-25000"/>
              <a:t>2</a:t>
            </a:r>
          </a:p>
        </p:txBody>
      </p:sp>
      <p:sp>
        <p:nvSpPr>
          <p:cNvPr id="53256" name="Rectangle 44"/>
          <p:cNvSpPr>
            <a:spLocks noChangeArrowheads="1"/>
          </p:cNvSpPr>
          <p:nvPr/>
        </p:nvSpPr>
        <p:spPr bwMode="auto">
          <a:xfrm>
            <a:off x="2339975" y="4581525"/>
            <a:ext cx="1008063" cy="576263"/>
          </a:xfrm>
          <a:prstGeom prst="rect">
            <a:avLst/>
          </a:prstGeom>
          <a:solidFill>
            <a:srgbClr val="FFFF66"/>
          </a:solidFill>
          <a:ln w="28575" algn="ctr">
            <a:solidFill>
              <a:schemeClr val="tx1"/>
            </a:solidFill>
            <a:miter lim="800000"/>
            <a:headEnd/>
            <a:tailEnd type="none" w="med" len="lg"/>
          </a:ln>
        </p:spPr>
        <p:txBody>
          <a:bodyPr wrap="none" anchor="ctr"/>
          <a:lstStyle/>
          <a:p>
            <a:r>
              <a:rPr lang="en-US" altLang="zh-CN" sz="2800"/>
              <a:t>MM</a:t>
            </a:r>
            <a:r>
              <a:rPr lang="en-US" altLang="zh-CN" sz="2800" baseline="-25000"/>
              <a:t>m</a:t>
            </a:r>
          </a:p>
        </p:txBody>
      </p:sp>
      <p:sp>
        <p:nvSpPr>
          <p:cNvPr id="53257" name="Text Box 45"/>
          <p:cNvSpPr txBox="1">
            <a:spLocks noChangeArrowheads="1"/>
          </p:cNvSpPr>
          <p:nvPr/>
        </p:nvSpPr>
        <p:spPr bwMode="auto">
          <a:xfrm rot="-5400000">
            <a:off x="2456657" y="3960018"/>
            <a:ext cx="717550" cy="519113"/>
          </a:xfrm>
          <a:prstGeom prst="rect">
            <a:avLst/>
          </a:prstGeom>
          <a:noFill/>
          <a:ln w="28575" algn="ctr">
            <a:noFill/>
            <a:miter lim="800000"/>
            <a:headEnd/>
            <a:tailEnd type="none" w="med" len="lg"/>
          </a:ln>
        </p:spPr>
        <p:txBody>
          <a:bodyPr>
            <a:spAutoFit/>
          </a:bodyPr>
          <a:lstStyle/>
          <a:p>
            <a:pPr>
              <a:spcBef>
                <a:spcPct val="50000"/>
              </a:spcBef>
            </a:pPr>
            <a:r>
              <a:rPr lang="en-US" altLang="zh-CN" sz="2800">
                <a:latin typeface="宋体" pitchFamily="2" charset="-122"/>
              </a:rPr>
              <a:t>…</a:t>
            </a:r>
            <a:endParaRPr lang="en-US" altLang="zh-CN" sz="2800"/>
          </a:p>
        </p:txBody>
      </p:sp>
      <p:sp>
        <p:nvSpPr>
          <p:cNvPr id="53258" name="Rectangle 46"/>
          <p:cNvSpPr>
            <a:spLocks noChangeArrowheads="1"/>
          </p:cNvSpPr>
          <p:nvPr/>
        </p:nvSpPr>
        <p:spPr bwMode="auto">
          <a:xfrm>
            <a:off x="2195513" y="1989138"/>
            <a:ext cx="1296987" cy="3384550"/>
          </a:xfrm>
          <a:prstGeom prst="rect">
            <a:avLst/>
          </a:prstGeom>
          <a:noFill/>
          <a:ln w="28575" algn="ctr">
            <a:solidFill>
              <a:srgbClr val="008000"/>
            </a:solidFill>
            <a:miter lim="800000"/>
            <a:headEnd/>
            <a:tailEnd type="none" w="med" len="lg"/>
          </a:ln>
        </p:spPr>
        <p:txBody>
          <a:bodyPr wrap="none" anchor="ctr"/>
          <a:lstStyle/>
          <a:p>
            <a:endParaRPr lang="zh-CN" altLang="en-US"/>
          </a:p>
        </p:txBody>
      </p:sp>
      <p:sp>
        <p:nvSpPr>
          <p:cNvPr id="53259" name="Text Box 47"/>
          <p:cNvSpPr txBox="1">
            <a:spLocks noChangeArrowheads="1"/>
          </p:cNvSpPr>
          <p:nvPr/>
        </p:nvSpPr>
        <p:spPr bwMode="auto">
          <a:xfrm>
            <a:off x="1403350" y="2262188"/>
            <a:ext cx="719138" cy="519112"/>
          </a:xfrm>
          <a:prstGeom prst="rect">
            <a:avLst/>
          </a:prstGeom>
          <a:noFill/>
          <a:ln w="28575" algn="ctr">
            <a:noFill/>
            <a:miter lim="800000"/>
            <a:headEnd/>
            <a:tailEnd type="none" w="med" len="lg"/>
          </a:ln>
        </p:spPr>
        <p:txBody>
          <a:bodyPr>
            <a:spAutoFit/>
          </a:bodyPr>
          <a:lstStyle/>
          <a:p>
            <a:pPr>
              <a:spcBef>
                <a:spcPct val="50000"/>
              </a:spcBef>
            </a:pPr>
            <a:r>
              <a:rPr lang="en-US" altLang="zh-CN" sz="2800">
                <a:solidFill>
                  <a:srgbClr val="008000"/>
                </a:solidFill>
              </a:rPr>
              <a:t>SM</a:t>
            </a:r>
          </a:p>
        </p:txBody>
      </p:sp>
      <p:sp>
        <p:nvSpPr>
          <p:cNvPr id="53260" name="Rectangle 48"/>
          <p:cNvSpPr>
            <a:spLocks noChangeArrowheads="1"/>
          </p:cNvSpPr>
          <p:nvPr/>
        </p:nvSpPr>
        <p:spPr bwMode="auto">
          <a:xfrm>
            <a:off x="4427538" y="2219325"/>
            <a:ext cx="863600" cy="576263"/>
          </a:xfrm>
          <a:prstGeom prst="rect">
            <a:avLst/>
          </a:prstGeom>
          <a:solidFill>
            <a:srgbClr val="FFFF66"/>
          </a:solidFill>
          <a:ln w="28575" algn="ctr">
            <a:solidFill>
              <a:schemeClr val="tx1"/>
            </a:solidFill>
            <a:miter lim="800000"/>
            <a:headEnd/>
            <a:tailEnd type="none" w="med" len="lg"/>
          </a:ln>
        </p:spPr>
        <p:txBody>
          <a:bodyPr wrap="none" anchor="ctr"/>
          <a:lstStyle/>
          <a:p>
            <a:r>
              <a:rPr lang="en-US" altLang="zh-CN" sz="2800"/>
              <a:t>CU</a:t>
            </a:r>
            <a:r>
              <a:rPr lang="en-US" altLang="zh-CN" sz="2800" baseline="-25000"/>
              <a:t>1</a:t>
            </a:r>
          </a:p>
        </p:txBody>
      </p:sp>
      <p:sp>
        <p:nvSpPr>
          <p:cNvPr id="53261" name="Rectangle 49"/>
          <p:cNvSpPr>
            <a:spLocks noChangeArrowheads="1"/>
          </p:cNvSpPr>
          <p:nvPr/>
        </p:nvSpPr>
        <p:spPr bwMode="auto">
          <a:xfrm>
            <a:off x="4427538" y="3213100"/>
            <a:ext cx="863600" cy="576263"/>
          </a:xfrm>
          <a:prstGeom prst="rect">
            <a:avLst/>
          </a:prstGeom>
          <a:solidFill>
            <a:srgbClr val="FFFF66"/>
          </a:solidFill>
          <a:ln w="28575" algn="ctr">
            <a:solidFill>
              <a:schemeClr val="tx1"/>
            </a:solidFill>
            <a:miter lim="800000"/>
            <a:headEnd/>
            <a:tailEnd type="none" w="med" len="lg"/>
          </a:ln>
        </p:spPr>
        <p:txBody>
          <a:bodyPr wrap="none" anchor="ctr"/>
          <a:lstStyle/>
          <a:p>
            <a:r>
              <a:rPr lang="en-US" altLang="zh-CN" sz="2800"/>
              <a:t>CU</a:t>
            </a:r>
            <a:r>
              <a:rPr lang="en-US" altLang="zh-CN" sz="2800" baseline="-25000"/>
              <a:t>2</a:t>
            </a:r>
          </a:p>
        </p:txBody>
      </p:sp>
      <p:sp>
        <p:nvSpPr>
          <p:cNvPr id="53262" name="Rectangle 50"/>
          <p:cNvSpPr>
            <a:spLocks noChangeArrowheads="1"/>
          </p:cNvSpPr>
          <p:nvPr/>
        </p:nvSpPr>
        <p:spPr bwMode="auto">
          <a:xfrm>
            <a:off x="4427538" y="4581525"/>
            <a:ext cx="863600" cy="576263"/>
          </a:xfrm>
          <a:prstGeom prst="rect">
            <a:avLst/>
          </a:prstGeom>
          <a:solidFill>
            <a:srgbClr val="FFFF66"/>
          </a:solidFill>
          <a:ln w="28575" algn="ctr">
            <a:solidFill>
              <a:schemeClr val="tx1"/>
            </a:solidFill>
            <a:miter lim="800000"/>
            <a:headEnd/>
            <a:tailEnd type="none" w="med" len="lg"/>
          </a:ln>
        </p:spPr>
        <p:txBody>
          <a:bodyPr wrap="none" anchor="ctr"/>
          <a:lstStyle/>
          <a:p>
            <a:r>
              <a:rPr lang="en-US" altLang="zh-CN" sz="2800"/>
              <a:t>CU</a:t>
            </a:r>
            <a:r>
              <a:rPr lang="en-US" altLang="zh-CN" sz="2800" baseline="-25000"/>
              <a:t>n</a:t>
            </a:r>
          </a:p>
        </p:txBody>
      </p:sp>
      <p:sp>
        <p:nvSpPr>
          <p:cNvPr id="53263" name="Text Box 51"/>
          <p:cNvSpPr txBox="1">
            <a:spLocks noChangeArrowheads="1"/>
          </p:cNvSpPr>
          <p:nvPr/>
        </p:nvSpPr>
        <p:spPr bwMode="auto">
          <a:xfrm rot="-5400000">
            <a:off x="4456113" y="3960812"/>
            <a:ext cx="719138" cy="519113"/>
          </a:xfrm>
          <a:prstGeom prst="rect">
            <a:avLst/>
          </a:prstGeom>
          <a:noFill/>
          <a:ln w="28575" algn="ctr">
            <a:noFill/>
            <a:miter lim="800000"/>
            <a:headEnd/>
            <a:tailEnd type="none" w="med" len="lg"/>
          </a:ln>
        </p:spPr>
        <p:txBody>
          <a:bodyPr>
            <a:spAutoFit/>
          </a:bodyPr>
          <a:lstStyle/>
          <a:p>
            <a:pPr>
              <a:spcBef>
                <a:spcPct val="50000"/>
              </a:spcBef>
            </a:pPr>
            <a:r>
              <a:rPr lang="en-US" altLang="zh-CN" sz="2800">
                <a:latin typeface="宋体" pitchFamily="2" charset="-122"/>
              </a:rPr>
              <a:t>…</a:t>
            </a:r>
            <a:endParaRPr lang="en-US" altLang="zh-CN" sz="2800"/>
          </a:p>
        </p:txBody>
      </p:sp>
      <p:sp>
        <p:nvSpPr>
          <p:cNvPr id="53264" name="Text Box 52"/>
          <p:cNvSpPr txBox="1">
            <a:spLocks noChangeArrowheads="1"/>
          </p:cNvSpPr>
          <p:nvPr/>
        </p:nvSpPr>
        <p:spPr bwMode="auto">
          <a:xfrm>
            <a:off x="3490913" y="1989138"/>
            <a:ext cx="936625" cy="519112"/>
          </a:xfrm>
          <a:prstGeom prst="rect">
            <a:avLst/>
          </a:prstGeom>
          <a:noFill/>
          <a:ln w="28575" algn="ctr">
            <a:noFill/>
            <a:miter lim="800000"/>
            <a:headEnd/>
            <a:tailEnd type="none" w="med" len="lg"/>
          </a:ln>
        </p:spPr>
        <p:txBody>
          <a:bodyPr>
            <a:spAutoFit/>
          </a:bodyPr>
          <a:lstStyle/>
          <a:p>
            <a:pPr>
              <a:spcBef>
                <a:spcPct val="50000"/>
              </a:spcBef>
            </a:pPr>
            <a:r>
              <a:rPr lang="en-US" altLang="zh-CN" sz="2800"/>
              <a:t>IS</a:t>
            </a:r>
            <a:r>
              <a:rPr lang="en-US" altLang="zh-CN" sz="2800" baseline="-25000"/>
              <a:t>1</a:t>
            </a:r>
          </a:p>
        </p:txBody>
      </p:sp>
      <p:sp>
        <p:nvSpPr>
          <p:cNvPr id="53265" name="Text Box 53"/>
          <p:cNvSpPr txBox="1">
            <a:spLocks noChangeArrowheads="1"/>
          </p:cNvSpPr>
          <p:nvPr/>
        </p:nvSpPr>
        <p:spPr bwMode="auto">
          <a:xfrm>
            <a:off x="3490913" y="2982913"/>
            <a:ext cx="936625" cy="519112"/>
          </a:xfrm>
          <a:prstGeom prst="rect">
            <a:avLst/>
          </a:prstGeom>
          <a:noFill/>
          <a:ln w="28575" algn="ctr">
            <a:noFill/>
            <a:miter lim="800000"/>
            <a:headEnd/>
            <a:tailEnd type="none" w="med" len="lg"/>
          </a:ln>
        </p:spPr>
        <p:txBody>
          <a:bodyPr>
            <a:spAutoFit/>
          </a:bodyPr>
          <a:lstStyle/>
          <a:p>
            <a:pPr>
              <a:spcBef>
                <a:spcPct val="50000"/>
              </a:spcBef>
            </a:pPr>
            <a:r>
              <a:rPr lang="en-US" altLang="zh-CN" sz="2800"/>
              <a:t>IS</a:t>
            </a:r>
            <a:r>
              <a:rPr lang="en-US" altLang="zh-CN" sz="2800" baseline="-25000"/>
              <a:t>2</a:t>
            </a:r>
          </a:p>
        </p:txBody>
      </p:sp>
      <p:sp>
        <p:nvSpPr>
          <p:cNvPr id="53266" name="Text Box 54"/>
          <p:cNvSpPr txBox="1">
            <a:spLocks noChangeArrowheads="1"/>
          </p:cNvSpPr>
          <p:nvPr/>
        </p:nvSpPr>
        <p:spPr bwMode="auto">
          <a:xfrm>
            <a:off x="3490913" y="4351338"/>
            <a:ext cx="936625" cy="519112"/>
          </a:xfrm>
          <a:prstGeom prst="rect">
            <a:avLst/>
          </a:prstGeom>
          <a:noFill/>
          <a:ln w="28575" algn="ctr">
            <a:noFill/>
            <a:miter lim="800000"/>
            <a:headEnd/>
            <a:tailEnd type="none" w="med" len="lg"/>
          </a:ln>
        </p:spPr>
        <p:txBody>
          <a:bodyPr>
            <a:spAutoFit/>
          </a:bodyPr>
          <a:lstStyle/>
          <a:p>
            <a:pPr>
              <a:spcBef>
                <a:spcPct val="50000"/>
              </a:spcBef>
            </a:pPr>
            <a:r>
              <a:rPr lang="en-US" altLang="zh-CN" sz="2800"/>
              <a:t>IS</a:t>
            </a:r>
            <a:r>
              <a:rPr lang="en-US" altLang="zh-CN" sz="2800" baseline="-25000"/>
              <a:t>n</a:t>
            </a:r>
          </a:p>
        </p:txBody>
      </p:sp>
      <p:sp>
        <p:nvSpPr>
          <p:cNvPr id="53267" name="Line 55"/>
          <p:cNvSpPr>
            <a:spLocks noChangeShapeType="1"/>
          </p:cNvSpPr>
          <p:nvPr/>
        </p:nvSpPr>
        <p:spPr bwMode="auto">
          <a:xfrm>
            <a:off x="3490913" y="2508250"/>
            <a:ext cx="936625" cy="0"/>
          </a:xfrm>
          <a:prstGeom prst="line">
            <a:avLst/>
          </a:prstGeom>
          <a:noFill/>
          <a:ln w="28575">
            <a:solidFill>
              <a:schemeClr val="tx1"/>
            </a:solidFill>
            <a:round/>
            <a:headEnd/>
            <a:tailEnd type="triangle" w="med" len="lg"/>
          </a:ln>
        </p:spPr>
        <p:txBody>
          <a:bodyPr/>
          <a:lstStyle/>
          <a:p>
            <a:endParaRPr lang="zh-CN" altLang="en-US"/>
          </a:p>
        </p:txBody>
      </p:sp>
      <p:sp>
        <p:nvSpPr>
          <p:cNvPr id="53268" name="Line 56"/>
          <p:cNvSpPr>
            <a:spLocks noChangeShapeType="1"/>
          </p:cNvSpPr>
          <p:nvPr/>
        </p:nvSpPr>
        <p:spPr bwMode="auto">
          <a:xfrm>
            <a:off x="3490913" y="3502025"/>
            <a:ext cx="936625" cy="0"/>
          </a:xfrm>
          <a:prstGeom prst="line">
            <a:avLst/>
          </a:prstGeom>
          <a:noFill/>
          <a:ln w="28575">
            <a:solidFill>
              <a:schemeClr val="tx1"/>
            </a:solidFill>
            <a:round/>
            <a:headEnd/>
            <a:tailEnd type="triangle" w="med" len="lg"/>
          </a:ln>
        </p:spPr>
        <p:txBody>
          <a:bodyPr/>
          <a:lstStyle/>
          <a:p>
            <a:endParaRPr lang="zh-CN" altLang="en-US"/>
          </a:p>
        </p:txBody>
      </p:sp>
      <p:sp>
        <p:nvSpPr>
          <p:cNvPr id="53269" name="Line 57"/>
          <p:cNvSpPr>
            <a:spLocks noChangeShapeType="1"/>
          </p:cNvSpPr>
          <p:nvPr/>
        </p:nvSpPr>
        <p:spPr bwMode="auto">
          <a:xfrm>
            <a:off x="3490913" y="4870450"/>
            <a:ext cx="936625" cy="0"/>
          </a:xfrm>
          <a:prstGeom prst="line">
            <a:avLst/>
          </a:prstGeom>
          <a:noFill/>
          <a:ln w="28575">
            <a:solidFill>
              <a:schemeClr val="tx1"/>
            </a:solidFill>
            <a:round/>
            <a:headEnd/>
            <a:tailEnd type="triangle" w="med" len="lg"/>
          </a:ln>
        </p:spPr>
        <p:txBody>
          <a:bodyPr/>
          <a:lstStyle/>
          <a:p>
            <a:endParaRPr lang="zh-CN" altLang="en-US"/>
          </a:p>
        </p:txBody>
      </p:sp>
      <p:sp>
        <p:nvSpPr>
          <p:cNvPr id="53270" name="Rectangle 58"/>
          <p:cNvSpPr>
            <a:spLocks noChangeArrowheads="1"/>
          </p:cNvSpPr>
          <p:nvPr/>
        </p:nvSpPr>
        <p:spPr bwMode="auto">
          <a:xfrm>
            <a:off x="6227763" y="2219325"/>
            <a:ext cx="863600" cy="576263"/>
          </a:xfrm>
          <a:prstGeom prst="rect">
            <a:avLst/>
          </a:prstGeom>
          <a:solidFill>
            <a:srgbClr val="FFFF66"/>
          </a:solidFill>
          <a:ln w="28575" algn="ctr">
            <a:solidFill>
              <a:schemeClr val="tx1"/>
            </a:solidFill>
            <a:miter lim="800000"/>
            <a:headEnd/>
            <a:tailEnd type="none" w="med" len="lg"/>
          </a:ln>
        </p:spPr>
        <p:txBody>
          <a:bodyPr wrap="none" anchor="ctr"/>
          <a:lstStyle/>
          <a:p>
            <a:r>
              <a:rPr lang="en-US" altLang="zh-CN" sz="2800"/>
              <a:t>PU</a:t>
            </a:r>
            <a:r>
              <a:rPr lang="en-US" altLang="zh-CN" sz="2800" baseline="-25000"/>
              <a:t>1</a:t>
            </a:r>
          </a:p>
        </p:txBody>
      </p:sp>
      <p:sp>
        <p:nvSpPr>
          <p:cNvPr id="53271" name="Rectangle 59"/>
          <p:cNvSpPr>
            <a:spLocks noChangeArrowheads="1"/>
          </p:cNvSpPr>
          <p:nvPr/>
        </p:nvSpPr>
        <p:spPr bwMode="auto">
          <a:xfrm>
            <a:off x="6227763" y="3213100"/>
            <a:ext cx="863600" cy="576263"/>
          </a:xfrm>
          <a:prstGeom prst="rect">
            <a:avLst/>
          </a:prstGeom>
          <a:solidFill>
            <a:srgbClr val="FFFF66"/>
          </a:solidFill>
          <a:ln w="28575" algn="ctr">
            <a:solidFill>
              <a:schemeClr val="tx1"/>
            </a:solidFill>
            <a:miter lim="800000"/>
            <a:headEnd/>
            <a:tailEnd type="none" w="med" len="lg"/>
          </a:ln>
        </p:spPr>
        <p:txBody>
          <a:bodyPr wrap="none" anchor="ctr"/>
          <a:lstStyle/>
          <a:p>
            <a:r>
              <a:rPr lang="en-US" altLang="zh-CN" sz="2800"/>
              <a:t>PU</a:t>
            </a:r>
            <a:r>
              <a:rPr lang="en-US" altLang="zh-CN" sz="2800" baseline="-25000"/>
              <a:t>2</a:t>
            </a:r>
          </a:p>
        </p:txBody>
      </p:sp>
      <p:sp>
        <p:nvSpPr>
          <p:cNvPr id="53272" name="Rectangle 60"/>
          <p:cNvSpPr>
            <a:spLocks noChangeArrowheads="1"/>
          </p:cNvSpPr>
          <p:nvPr/>
        </p:nvSpPr>
        <p:spPr bwMode="auto">
          <a:xfrm>
            <a:off x="6227763" y="4581525"/>
            <a:ext cx="863600" cy="576263"/>
          </a:xfrm>
          <a:prstGeom prst="rect">
            <a:avLst/>
          </a:prstGeom>
          <a:solidFill>
            <a:srgbClr val="FFFF66"/>
          </a:solidFill>
          <a:ln w="28575" algn="ctr">
            <a:solidFill>
              <a:schemeClr val="tx1"/>
            </a:solidFill>
            <a:miter lim="800000"/>
            <a:headEnd/>
            <a:tailEnd type="none" w="med" len="lg"/>
          </a:ln>
        </p:spPr>
        <p:txBody>
          <a:bodyPr wrap="none" anchor="ctr"/>
          <a:lstStyle/>
          <a:p>
            <a:r>
              <a:rPr lang="en-US" altLang="zh-CN" sz="2800"/>
              <a:t>PU</a:t>
            </a:r>
            <a:r>
              <a:rPr lang="en-US" altLang="zh-CN" sz="2800" baseline="-25000"/>
              <a:t>n</a:t>
            </a:r>
          </a:p>
        </p:txBody>
      </p:sp>
      <p:sp>
        <p:nvSpPr>
          <p:cNvPr id="53273" name="Text Box 61"/>
          <p:cNvSpPr txBox="1">
            <a:spLocks noChangeArrowheads="1"/>
          </p:cNvSpPr>
          <p:nvPr/>
        </p:nvSpPr>
        <p:spPr bwMode="auto">
          <a:xfrm rot="-5400000">
            <a:off x="6156325" y="4068763"/>
            <a:ext cx="935038" cy="519112"/>
          </a:xfrm>
          <a:prstGeom prst="rect">
            <a:avLst/>
          </a:prstGeom>
          <a:noFill/>
          <a:ln w="28575" algn="ctr">
            <a:noFill/>
            <a:miter lim="800000"/>
            <a:headEnd/>
            <a:tailEnd type="none" w="med" len="lg"/>
          </a:ln>
        </p:spPr>
        <p:txBody>
          <a:bodyPr>
            <a:spAutoFit/>
          </a:bodyPr>
          <a:lstStyle/>
          <a:p>
            <a:pPr>
              <a:spcBef>
                <a:spcPct val="50000"/>
              </a:spcBef>
            </a:pPr>
            <a:r>
              <a:rPr lang="en-US" altLang="zh-CN" sz="2800">
                <a:latin typeface="宋体" pitchFamily="2" charset="-122"/>
              </a:rPr>
              <a:t>…</a:t>
            </a:r>
            <a:endParaRPr lang="en-US" altLang="zh-CN" sz="2800"/>
          </a:p>
        </p:txBody>
      </p:sp>
      <p:sp>
        <p:nvSpPr>
          <p:cNvPr id="53274" name="Text Box 62"/>
          <p:cNvSpPr txBox="1">
            <a:spLocks noChangeArrowheads="1"/>
          </p:cNvSpPr>
          <p:nvPr/>
        </p:nvSpPr>
        <p:spPr bwMode="auto">
          <a:xfrm>
            <a:off x="5291138" y="1989138"/>
            <a:ext cx="936625" cy="519112"/>
          </a:xfrm>
          <a:prstGeom prst="rect">
            <a:avLst/>
          </a:prstGeom>
          <a:noFill/>
          <a:ln w="28575" algn="ctr">
            <a:noFill/>
            <a:miter lim="800000"/>
            <a:headEnd/>
            <a:tailEnd type="none" w="med" len="lg"/>
          </a:ln>
        </p:spPr>
        <p:txBody>
          <a:bodyPr>
            <a:spAutoFit/>
          </a:bodyPr>
          <a:lstStyle/>
          <a:p>
            <a:pPr>
              <a:spcBef>
                <a:spcPct val="50000"/>
              </a:spcBef>
            </a:pPr>
            <a:r>
              <a:rPr lang="en-US" altLang="zh-CN" sz="2800"/>
              <a:t>CS</a:t>
            </a:r>
            <a:r>
              <a:rPr lang="en-US" altLang="zh-CN" sz="2800" baseline="-25000"/>
              <a:t>1</a:t>
            </a:r>
          </a:p>
        </p:txBody>
      </p:sp>
      <p:sp>
        <p:nvSpPr>
          <p:cNvPr id="53275" name="Text Box 63"/>
          <p:cNvSpPr txBox="1">
            <a:spLocks noChangeArrowheads="1"/>
          </p:cNvSpPr>
          <p:nvPr/>
        </p:nvSpPr>
        <p:spPr bwMode="auto">
          <a:xfrm>
            <a:off x="5291138" y="2982913"/>
            <a:ext cx="936625" cy="519112"/>
          </a:xfrm>
          <a:prstGeom prst="rect">
            <a:avLst/>
          </a:prstGeom>
          <a:noFill/>
          <a:ln w="28575" algn="ctr">
            <a:noFill/>
            <a:miter lim="800000"/>
            <a:headEnd/>
            <a:tailEnd type="none" w="med" len="lg"/>
          </a:ln>
        </p:spPr>
        <p:txBody>
          <a:bodyPr>
            <a:spAutoFit/>
          </a:bodyPr>
          <a:lstStyle/>
          <a:p>
            <a:pPr>
              <a:spcBef>
                <a:spcPct val="50000"/>
              </a:spcBef>
            </a:pPr>
            <a:r>
              <a:rPr lang="en-US" altLang="zh-CN" sz="2800"/>
              <a:t>CS</a:t>
            </a:r>
            <a:r>
              <a:rPr lang="en-US" altLang="zh-CN" sz="2800" baseline="-25000"/>
              <a:t>2</a:t>
            </a:r>
          </a:p>
        </p:txBody>
      </p:sp>
      <p:sp>
        <p:nvSpPr>
          <p:cNvPr id="53276" name="Text Box 64"/>
          <p:cNvSpPr txBox="1">
            <a:spLocks noChangeArrowheads="1"/>
          </p:cNvSpPr>
          <p:nvPr/>
        </p:nvSpPr>
        <p:spPr bwMode="auto">
          <a:xfrm>
            <a:off x="5291138" y="4351338"/>
            <a:ext cx="936625" cy="519112"/>
          </a:xfrm>
          <a:prstGeom prst="rect">
            <a:avLst/>
          </a:prstGeom>
          <a:noFill/>
          <a:ln w="28575" algn="ctr">
            <a:noFill/>
            <a:miter lim="800000"/>
            <a:headEnd/>
            <a:tailEnd type="none" w="med" len="lg"/>
          </a:ln>
        </p:spPr>
        <p:txBody>
          <a:bodyPr>
            <a:spAutoFit/>
          </a:bodyPr>
          <a:lstStyle/>
          <a:p>
            <a:pPr>
              <a:spcBef>
                <a:spcPct val="50000"/>
              </a:spcBef>
            </a:pPr>
            <a:r>
              <a:rPr lang="en-US" altLang="zh-CN" sz="2800"/>
              <a:t>CS</a:t>
            </a:r>
            <a:r>
              <a:rPr lang="en-US" altLang="zh-CN" sz="2800" baseline="-25000"/>
              <a:t>n</a:t>
            </a:r>
          </a:p>
        </p:txBody>
      </p:sp>
      <p:sp>
        <p:nvSpPr>
          <p:cNvPr id="53277" name="Line 65"/>
          <p:cNvSpPr>
            <a:spLocks noChangeShapeType="1"/>
          </p:cNvSpPr>
          <p:nvPr/>
        </p:nvSpPr>
        <p:spPr bwMode="auto">
          <a:xfrm>
            <a:off x="5291138" y="2508250"/>
            <a:ext cx="936625" cy="0"/>
          </a:xfrm>
          <a:prstGeom prst="line">
            <a:avLst/>
          </a:prstGeom>
          <a:noFill/>
          <a:ln w="28575">
            <a:solidFill>
              <a:schemeClr val="tx1"/>
            </a:solidFill>
            <a:round/>
            <a:headEnd/>
            <a:tailEnd type="triangle" w="med" len="lg"/>
          </a:ln>
        </p:spPr>
        <p:txBody>
          <a:bodyPr/>
          <a:lstStyle/>
          <a:p>
            <a:endParaRPr lang="zh-CN" altLang="en-US"/>
          </a:p>
        </p:txBody>
      </p:sp>
      <p:sp>
        <p:nvSpPr>
          <p:cNvPr id="53278" name="Line 66"/>
          <p:cNvSpPr>
            <a:spLocks noChangeShapeType="1"/>
          </p:cNvSpPr>
          <p:nvPr/>
        </p:nvSpPr>
        <p:spPr bwMode="auto">
          <a:xfrm>
            <a:off x="5291138" y="3502025"/>
            <a:ext cx="936625" cy="0"/>
          </a:xfrm>
          <a:prstGeom prst="line">
            <a:avLst/>
          </a:prstGeom>
          <a:noFill/>
          <a:ln w="28575">
            <a:solidFill>
              <a:schemeClr val="tx1"/>
            </a:solidFill>
            <a:round/>
            <a:headEnd/>
            <a:tailEnd type="triangle" w="med" len="lg"/>
          </a:ln>
        </p:spPr>
        <p:txBody>
          <a:bodyPr/>
          <a:lstStyle/>
          <a:p>
            <a:endParaRPr lang="zh-CN" altLang="en-US"/>
          </a:p>
        </p:txBody>
      </p:sp>
      <p:sp>
        <p:nvSpPr>
          <p:cNvPr id="53279" name="Line 67"/>
          <p:cNvSpPr>
            <a:spLocks noChangeShapeType="1"/>
          </p:cNvSpPr>
          <p:nvPr/>
        </p:nvSpPr>
        <p:spPr bwMode="auto">
          <a:xfrm>
            <a:off x="5291138" y="4870450"/>
            <a:ext cx="936625" cy="0"/>
          </a:xfrm>
          <a:prstGeom prst="line">
            <a:avLst/>
          </a:prstGeom>
          <a:noFill/>
          <a:ln w="28575">
            <a:solidFill>
              <a:schemeClr val="tx1"/>
            </a:solidFill>
            <a:round/>
            <a:headEnd/>
            <a:tailEnd type="triangle" w="med" len="lg"/>
          </a:ln>
        </p:spPr>
        <p:txBody>
          <a:bodyPr/>
          <a:lstStyle/>
          <a:p>
            <a:endParaRPr lang="zh-CN" altLang="en-US"/>
          </a:p>
        </p:txBody>
      </p:sp>
      <p:sp>
        <p:nvSpPr>
          <p:cNvPr id="53280" name="Line 68"/>
          <p:cNvSpPr>
            <a:spLocks noChangeShapeType="1"/>
          </p:cNvSpPr>
          <p:nvPr/>
        </p:nvSpPr>
        <p:spPr bwMode="auto">
          <a:xfrm>
            <a:off x="6659563" y="2781300"/>
            <a:ext cx="0" cy="431800"/>
          </a:xfrm>
          <a:prstGeom prst="line">
            <a:avLst/>
          </a:prstGeom>
          <a:noFill/>
          <a:ln w="28575">
            <a:solidFill>
              <a:schemeClr val="tx1"/>
            </a:solidFill>
            <a:round/>
            <a:headEnd/>
            <a:tailEnd type="triangle" w="med" len="lg"/>
          </a:ln>
        </p:spPr>
        <p:txBody>
          <a:bodyPr/>
          <a:lstStyle/>
          <a:p>
            <a:endParaRPr lang="zh-CN" altLang="en-US"/>
          </a:p>
        </p:txBody>
      </p:sp>
      <p:sp>
        <p:nvSpPr>
          <p:cNvPr id="53281" name="Line 69"/>
          <p:cNvSpPr>
            <a:spLocks noChangeShapeType="1"/>
          </p:cNvSpPr>
          <p:nvPr/>
        </p:nvSpPr>
        <p:spPr bwMode="auto">
          <a:xfrm>
            <a:off x="6659563" y="3789363"/>
            <a:ext cx="0" cy="287337"/>
          </a:xfrm>
          <a:prstGeom prst="line">
            <a:avLst/>
          </a:prstGeom>
          <a:noFill/>
          <a:ln w="28575">
            <a:solidFill>
              <a:schemeClr val="tx1"/>
            </a:solidFill>
            <a:round/>
            <a:headEnd/>
            <a:tailEnd type="triangle" w="med" len="lg"/>
          </a:ln>
        </p:spPr>
        <p:txBody>
          <a:bodyPr/>
          <a:lstStyle/>
          <a:p>
            <a:endParaRPr lang="zh-CN" altLang="en-US"/>
          </a:p>
        </p:txBody>
      </p:sp>
      <p:sp>
        <p:nvSpPr>
          <p:cNvPr id="53282" name="Line 70"/>
          <p:cNvSpPr>
            <a:spLocks noChangeShapeType="1"/>
          </p:cNvSpPr>
          <p:nvPr/>
        </p:nvSpPr>
        <p:spPr bwMode="auto">
          <a:xfrm flipV="1">
            <a:off x="2843213" y="1701800"/>
            <a:ext cx="0" cy="287338"/>
          </a:xfrm>
          <a:prstGeom prst="line">
            <a:avLst/>
          </a:prstGeom>
          <a:noFill/>
          <a:ln w="28575">
            <a:solidFill>
              <a:schemeClr val="tx1"/>
            </a:solidFill>
            <a:round/>
            <a:headEnd/>
            <a:tailEnd type="none" w="med" len="lg"/>
          </a:ln>
        </p:spPr>
        <p:txBody>
          <a:bodyPr/>
          <a:lstStyle/>
          <a:p>
            <a:endParaRPr lang="zh-CN" altLang="en-US"/>
          </a:p>
        </p:txBody>
      </p:sp>
      <p:sp>
        <p:nvSpPr>
          <p:cNvPr id="53283" name="Line 71"/>
          <p:cNvSpPr>
            <a:spLocks noChangeShapeType="1"/>
          </p:cNvSpPr>
          <p:nvPr/>
        </p:nvSpPr>
        <p:spPr bwMode="auto">
          <a:xfrm>
            <a:off x="2843213" y="1701800"/>
            <a:ext cx="3816350" cy="0"/>
          </a:xfrm>
          <a:prstGeom prst="line">
            <a:avLst/>
          </a:prstGeom>
          <a:noFill/>
          <a:ln w="28575">
            <a:solidFill>
              <a:schemeClr val="tx1"/>
            </a:solidFill>
            <a:round/>
            <a:headEnd/>
            <a:tailEnd type="none" w="med" len="lg"/>
          </a:ln>
        </p:spPr>
        <p:txBody>
          <a:bodyPr/>
          <a:lstStyle/>
          <a:p>
            <a:endParaRPr lang="zh-CN" altLang="en-US"/>
          </a:p>
        </p:txBody>
      </p:sp>
      <p:sp>
        <p:nvSpPr>
          <p:cNvPr id="53284" name="Line 72"/>
          <p:cNvSpPr>
            <a:spLocks noChangeShapeType="1"/>
          </p:cNvSpPr>
          <p:nvPr/>
        </p:nvSpPr>
        <p:spPr bwMode="auto">
          <a:xfrm>
            <a:off x="6659563" y="5157788"/>
            <a:ext cx="0" cy="503237"/>
          </a:xfrm>
          <a:prstGeom prst="line">
            <a:avLst/>
          </a:prstGeom>
          <a:noFill/>
          <a:ln w="28575">
            <a:solidFill>
              <a:schemeClr val="tx1"/>
            </a:solidFill>
            <a:round/>
            <a:headEnd/>
            <a:tailEnd type="none" w="med" len="lg"/>
          </a:ln>
        </p:spPr>
        <p:txBody>
          <a:bodyPr/>
          <a:lstStyle/>
          <a:p>
            <a:endParaRPr lang="zh-CN" altLang="en-US"/>
          </a:p>
        </p:txBody>
      </p:sp>
      <p:sp>
        <p:nvSpPr>
          <p:cNvPr id="53285" name="Line 73"/>
          <p:cNvSpPr>
            <a:spLocks noChangeShapeType="1"/>
          </p:cNvSpPr>
          <p:nvPr/>
        </p:nvSpPr>
        <p:spPr bwMode="auto">
          <a:xfrm flipH="1">
            <a:off x="2843213" y="5661025"/>
            <a:ext cx="3816350" cy="0"/>
          </a:xfrm>
          <a:prstGeom prst="line">
            <a:avLst/>
          </a:prstGeom>
          <a:noFill/>
          <a:ln w="28575">
            <a:solidFill>
              <a:schemeClr val="tx1"/>
            </a:solidFill>
            <a:round/>
            <a:headEnd/>
            <a:tailEnd type="none" w="med" len="lg"/>
          </a:ln>
        </p:spPr>
        <p:txBody>
          <a:bodyPr/>
          <a:lstStyle/>
          <a:p>
            <a:endParaRPr lang="zh-CN" altLang="en-US"/>
          </a:p>
        </p:txBody>
      </p:sp>
      <p:sp>
        <p:nvSpPr>
          <p:cNvPr id="53286" name="Line 74"/>
          <p:cNvSpPr>
            <a:spLocks noChangeShapeType="1"/>
          </p:cNvSpPr>
          <p:nvPr/>
        </p:nvSpPr>
        <p:spPr bwMode="auto">
          <a:xfrm>
            <a:off x="6659563" y="1701800"/>
            <a:ext cx="0" cy="503238"/>
          </a:xfrm>
          <a:prstGeom prst="line">
            <a:avLst/>
          </a:prstGeom>
          <a:noFill/>
          <a:ln w="28575">
            <a:solidFill>
              <a:schemeClr val="tx1"/>
            </a:solidFill>
            <a:round/>
            <a:headEnd/>
            <a:tailEnd type="triangle" w="med" len="lg"/>
          </a:ln>
        </p:spPr>
        <p:txBody>
          <a:bodyPr/>
          <a:lstStyle/>
          <a:p>
            <a:endParaRPr lang="zh-CN" altLang="en-US"/>
          </a:p>
        </p:txBody>
      </p:sp>
      <p:sp>
        <p:nvSpPr>
          <p:cNvPr id="53287" name="Line 75"/>
          <p:cNvSpPr>
            <a:spLocks noChangeShapeType="1"/>
          </p:cNvSpPr>
          <p:nvPr/>
        </p:nvSpPr>
        <p:spPr bwMode="auto">
          <a:xfrm flipV="1">
            <a:off x="2843213" y="5373688"/>
            <a:ext cx="0" cy="287337"/>
          </a:xfrm>
          <a:prstGeom prst="line">
            <a:avLst/>
          </a:prstGeom>
          <a:noFill/>
          <a:ln w="28575">
            <a:solidFill>
              <a:schemeClr val="tx1"/>
            </a:solidFill>
            <a:round/>
            <a:headEnd/>
            <a:tailEnd type="triangle" w="med" len="lg"/>
          </a:ln>
        </p:spPr>
        <p:txBody>
          <a:bodyPr/>
          <a:lstStyle/>
          <a:p>
            <a:endParaRPr lang="zh-CN" altLang="en-US"/>
          </a:p>
        </p:txBody>
      </p:sp>
      <p:sp>
        <p:nvSpPr>
          <p:cNvPr id="53288" name="Text Box 76"/>
          <p:cNvSpPr txBox="1">
            <a:spLocks noChangeArrowheads="1"/>
          </p:cNvSpPr>
          <p:nvPr/>
        </p:nvSpPr>
        <p:spPr bwMode="auto">
          <a:xfrm>
            <a:off x="4356100" y="5589588"/>
            <a:ext cx="719138" cy="519112"/>
          </a:xfrm>
          <a:prstGeom prst="rect">
            <a:avLst/>
          </a:prstGeom>
          <a:noFill/>
          <a:ln w="28575" algn="ctr">
            <a:noFill/>
            <a:miter lim="800000"/>
            <a:headEnd/>
            <a:tailEnd type="none" w="med" len="lg"/>
          </a:ln>
        </p:spPr>
        <p:txBody>
          <a:bodyPr>
            <a:spAutoFit/>
          </a:bodyPr>
          <a:lstStyle/>
          <a:p>
            <a:pPr>
              <a:spcBef>
                <a:spcPct val="50000"/>
              </a:spcBef>
            </a:pPr>
            <a:r>
              <a:rPr lang="en-US" altLang="zh-CN" sz="2800"/>
              <a:t>DS</a:t>
            </a:r>
          </a:p>
        </p:txBody>
      </p:sp>
      <p:sp>
        <p:nvSpPr>
          <p:cNvPr id="53289" name="Text Box 77"/>
          <p:cNvSpPr txBox="1">
            <a:spLocks noChangeArrowheads="1"/>
          </p:cNvSpPr>
          <p:nvPr/>
        </p:nvSpPr>
        <p:spPr bwMode="auto">
          <a:xfrm>
            <a:off x="250825" y="4997450"/>
            <a:ext cx="1800225" cy="519113"/>
          </a:xfrm>
          <a:prstGeom prst="rect">
            <a:avLst/>
          </a:prstGeom>
          <a:noFill/>
          <a:ln w="28575" algn="ctr">
            <a:noFill/>
            <a:miter lim="800000"/>
            <a:headEnd/>
            <a:tailEnd type="none" w="med" len="lg"/>
          </a:ln>
        </p:spPr>
        <p:txBody>
          <a:bodyPr>
            <a:spAutoFit/>
          </a:bodyPr>
          <a:lstStyle/>
          <a:p>
            <a:pPr>
              <a:spcBef>
                <a:spcPct val="50000"/>
              </a:spcBef>
            </a:pPr>
            <a:r>
              <a:rPr lang="en-US" altLang="zh-CN" sz="2800"/>
              <a:t>MISD</a:t>
            </a:r>
            <a:r>
              <a:rPr lang="zh-CN" altLang="en-US" sz="2800"/>
              <a:t>：</a:t>
            </a:r>
          </a:p>
        </p:txBody>
      </p:sp>
      <p:sp>
        <p:nvSpPr>
          <p:cNvPr id="1127502" name="Text Box 78"/>
          <p:cNvSpPr txBox="1">
            <a:spLocks noChangeArrowheads="1"/>
          </p:cNvSpPr>
          <p:nvPr/>
        </p:nvSpPr>
        <p:spPr bwMode="auto">
          <a:xfrm>
            <a:off x="7092950" y="620713"/>
            <a:ext cx="1511300" cy="792162"/>
          </a:xfrm>
          <a:prstGeom prst="rect">
            <a:avLst/>
          </a:prstGeom>
          <a:solidFill>
            <a:srgbClr val="CCFFFF"/>
          </a:solidFill>
          <a:ln w="28575" algn="ctr">
            <a:solidFill>
              <a:srgbClr val="0000FF"/>
            </a:solidFill>
            <a:miter lim="800000"/>
            <a:headEnd/>
            <a:tailEnd type="none" w="med" len="lg"/>
          </a:ln>
          <a:effectLst>
            <a:outerShdw dist="107763" dir="2700000" algn="ctr" rotWithShape="0">
              <a:schemeClr val="bg2">
                <a:alpha val="50000"/>
              </a:schemeClr>
            </a:outerShdw>
          </a:effectLst>
        </p:spPr>
        <p:txBody>
          <a:bodyPr wrap="none" anchor="ctr"/>
          <a:lstStyle/>
          <a:p>
            <a:pPr>
              <a:spcBef>
                <a:spcPct val="20000"/>
              </a:spcBef>
              <a:defRPr/>
            </a:pPr>
            <a:r>
              <a:rPr lang="zh-CN" altLang="en-US">
                <a:solidFill>
                  <a:schemeClr val="bg2"/>
                </a:solidFill>
              </a:rPr>
              <a:t>无实际</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127502"/>
                                        </p:tgtEl>
                                        <p:attrNameLst>
                                          <p:attrName>style.visibility</p:attrName>
                                        </p:attrNameLst>
                                      </p:cBhvr>
                                      <p:to>
                                        <p:strVal val="visible"/>
                                      </p:to>
                                    </p:set>
                                    <p:anim calcmode="lin" valueType="num">
                                      <p:cBhvr>
                                        <p:cTn id="7" dur="500" fill="hold"/>
                                        <p:tgtEl>
                                          <p:spTgt spid="1127502"/>
                                        </p:tgtEl>
                                        <p:attrNameLst>
                                          <p:attrName>ppt_w</p:attrName>
                                        </p:attrNameLst>
                                      </p:cBhvr>
                                      <p:tavLst>
                                        <p:tav tm="0">
                                          <p:val>
                                            <p:fltVal val="0"/>
                                          </p:val>
                                        </p:tav>
                                        <p:tav tm="100000">
                                          <p:val>
                                            <p:strVal val="#ppt_w"/>
                                          </p:val>
                                        </p:tav>
                                      </p:tavLst>
                                    </p:anim>
                                    <p:anim calcmode="lin" valueType="num">
                                      <p:cBhvr>
                                        <p:cTn id="8" dur="500" fill="hold"/>
                                        <p:tgtEl>
                                          <p:spTgt spid="112750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50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4"/>
          <p:cNvSpPr>
            <a:spLocks noGrp="1"/>
          </p:cNvSpPr>
          <p:nvPr>
            <p:ph type="sldNum" sz="quarter" idx="11"/>
          </p:nvPr>
        </p:nvSpPr>
        <p:spPr>
          <a:noFill/>
        </p:spPr>
        <p:txBody>
          <a:bodyPr/>
          <a:lstStyle/>
          <a:p>
            <a:fld id="{F05D3ADC-77B3-4179-9C22-C28D0C63C4FD}" type="slidenum">
              <a:rPr lang="zh-CN" altLang="en-US"/>
              <a:pPr/>
              <a:t>74</a:t>
            </a:fld>
            <a:endParaRPr lang="en-US" altLang="zh-CN"/>
          </a:p>
        </p:txBody>
      </p:sp>
      <p:sp>
        <p:nvSpPr>
          <p:cNvPr id="54275" name="Rectangle 2"/>
          <p:cNvSpPr>
            <a:spLocks noGrp="1" noChangeArrowheads="1"/>
          </p:cNvSpPr>
          <p:nvPr>
            <p:ph type="title"/>
          </p:nvPr>
        </p:nvSpPr>
        <p:spPr/>
        <p:txBody>
          <a:bodyPr/>
          <a:lstStyle/>
          <a:p>
            <a:pPr eaLnBrk="1" hangingPunct="1"/>
            <a:r>
              <a:rPr lang="zh-CN" altLang="en-US"/>
              <a:t>一、计算机的分类</a:t>
            </a:r>
          </a:p>
        </p:txBody>
      </p:sp>
      <p:sp>
        <p:nvSpPr>
          <p:cNvPr id="54276" name="Rectangle 3"/>
          <p:cNvSpPr>
            <a:spLocks noGrp="1" noChangeArrowheads="1"/>
          </p:cNvSpPr>
          <p:nvPr>
            <p:ph type="body" idx="1"/>
          </p:nvPr>
        </p:nvSpPr>
        <p:spPr>
          <a:xfrm>
            <a:off x="457200" y="549275"/>
            <a:ext cx="8435975" cy="5688013"/>
          </a:xfrm>
        </p:spPr>
        <p:txBody>
          <a:bodyPr/>
          <a:lstStyle/>
          <a:p>
            <a:pPr eaLnBrk="1" hangingPunct="1"/>
            <a:r>
              <a:rPr lang="zh-CN" altLang="en-US"/>
              <a:t>佛林</a:t>
            </a:r>
            <a:r>
              <a:rPr lang="en-US" altLang="en-US">
                <a:latin typeface="宋体" pitchFamily="2" charset="-122"/>
              </a:rPr>
              <a:t>(</a:t>
            </a:r>
            <a:r>
              <a:rPr lang="en-US" altLang="en-US"/>
              <a:t>Flynn</a:t>
            </a:r>
            <a:r>
              <a:rPr lang="en-US" altLang="en-US">
                <a:latin typeface="宋体" pitchFamily="2" charset="-122"/>
              </a:rPr>
              <a:t>)</a:t>
            </a:r>
            <a:r>
              <a:rPr lang="zh-CN" altLang="en-US"/>
              <a:t>分类法</a:t>
            </a:r>
          </a:p>
        </p:txBody>
      </p:sp>
      <p:sp>
        <p:nvSpPr>
          <p:cNvPr id="54277" name="Rectangle 40"/>
          <p:cNvSpPr>
            <a:spLocks noChangeArrowheads="1"/>
          </p:cNvSpPr>
          <p:nvPr/>
        </p:nvSpPr>
        <p:spPr bwMode="auto">
          <a:xfrm>
            <a:off x="1763713" y="2419350"/>
            <a:ext cx="1008062" cy="576263"/>
          </a:xfrm>
          <a:prstGeom prst="rect">
            <a:avLst/>
          </a:prstGeom>
          <a:solidFill>
            <a:srgbClr val="FFFF66"/>
          </a:solidFill>
          <a:ln w="28575" algn="ctr">
            <a:solidFill>
              <a:schemeClr val="tx1"/>
            </a:solidFill>
            <a:miter lim="800000"/>
            <a:headEnd/>
            <a:tailEnd type="none" w="med" len="lg"/>
          </a:ln>
        </p:spPr>
        <p:txBody>
          <a:bodyPr wrap="none" anchor="ctr"/>
          <a:lstStyle/>
          <a:p>
            <a:r>
              <a:rPr lang="en-US" altLang="zh-CN" sz="2800"/>
              <a:t>MM</a:t>
            </a:r>
            <a:r>
              <a:rPr lang="en-US" altLang="zh-CN" sz="2800" baseline="-25000"/>
              <a:t>1</a:t>
            </a:r>
          </a:p>
        </p:txBody>
      </p:sp>
      <p:sp>
        <p:nvSpPr>
          <p:cNvPr id="54278" name="Rectangle 41"/>
          <p:cNvSpPr>
            <a:spLocks noChangeArrowheads="1"/>
          </p:cNvSpPr>
          <p:nvPr/>
        </p:nvSpPr>
        <p:spPr bwMode="auto">
          <a:xfrm>
            <a:off x="1763713" y="3154363"/>
            <a:ext cx="1008062" cy="576262"/>
          </a:xfrm>
          <a:prstGeom prst="rect">
            <a:avLst/>
          </a:prstGeom>
          <a:solidFill>
            <a:srgbClr val="FFFF66"/>
          </a:solidFill>
          <a:ln w="28575" algn="ctr">
            <a:solidFill>
              <a:schemeClr val="tx1"/>
            </a:solidFill>
            <a:miter lim="800000"/>
            <a:headEnd/>
            <a:tailEnd type="none" w="med" len="lg"/>
          </a:ln>
        </p:spPr>
        <p:txBody>
          <a:bodyPr wrap="none" anchor="ctr"/>
          <a:lstStyle/>
          <a:p>
            <a:r>
              <a:rPr lang="en-US" altLang="zh-CN" sz="2800"/>
              <a:t>MM</a:t>
            </a:r>
            <a:r>
              <a:rPr lang="en-US" altLang="zh-CN" sz="2800" baseline="-25000"/>
              <a:t>2</a:t>
            </a:r>
          </a:p>
        </p:txBody>
      </p:sp>
      <p:sp>
        <p:nvSpPr>
          <p:cNvPr id="54279" name="Rectangle 42"/>
          <p:cNvSpPr>
            <a:spLocks noChangeArrowheads="1"/>
          </p:cNvSpPr>
          <p:nvPr/>
        </p:nvSpPr>
        <p:spPr bwMode="auto">
          <a:xfrm>
            <a:off x="1763713" y="4219575"/>
            <a:ext cx="1008062" cy="576263"/>
          </a:xfrm>
          <a:prstGeom prst="rect">
            <a:avLst/>
          </a:prstGeom>
          <a:solidFill>
            <a:srgbClr val="FFFF66"/>
          </a:solidFill>
          <a:ln w="28575" algn="ctr">
            <a:solidFill>
              <a:schemeClr val="tx1"/>
            </a:solidFill>
            <a:miter lim="800000"/>
            <a:headEnd/>
            <a:tailEnd type="none" w="med" len="lg"/>
          </a:ln>
        </p:spPr>
        <p:txBody>
          <a:bodyPr wrap="none" anchor="ctr"/>
          <a:lstStyle/>
          <a:p>
            <a:r>
              <a:rPr lang="en-US" altLang="zh-CN" sz="2800"/>
              <a:t>MM</a:t>
            </a:r>
            <a:r>
              <a:rPr lang="en-US" altLang="zh-CN" sz="2800" baseline="-25000"/>
              <a:t>m</a:t>
            </a:r>
          </a:p>
        </p:txBody>
      </p:sp>
      <p:sp>
        <p:nvSpPr>
          <p:cNvPr id="54280" name="Text Box 43"/>
          <p:cNvSpPr txBox="1">
            <a:spLocks noChangeArrowheads="1"/>
          </p:cNvSpPr>
          <p:nvPr/>
        </p:nvSpPr>
        <p:spPr bwMode="auto">
          <a:xfrm rot="-5400000">
            <a:off x="1880394" y="3731419"/>
            <a:ext cx="717550" cy="519112"/>
          </a:xfrm>
          <a:prstGeom prst="rect">
            <a:avLst/>
          </a:prstGeom>
          <a:noFill/>
          <a:ln w="28575" algn="ctr">
            <a:noFill/>
            <a:miter lim="800000"/>
            <a:headEnd/>
            <a:tailEnd type="none" w="med" len="lg"/>
          </a:ln>
        </p:spPr>
        <p:txBody>
          <a:bodyPr>
            <a:spAutoFit/>
          </a:bodyPr>
          <a:lstStyle/>
          <a:p>
            <a:pPr>
              <a:spcBef>
                <a:spcPct val="50000"/>
              </a:spcBef>
            </a:pPr>
            <a:r>
              <a:rPr lang="en-US" altLang="zh-CN" sz="2800">
                <a:latin typeface="宋体" pitchFamily="2" charset="-122"/>
              </a:rPr>
              <a:t>…</a:t>
            </a:r>
            <a:endParaRPr lang="en-US" altLang="zh-CN" sz="2800"/>
          </a:p>
        </p:txBody>
      </p:sp>
      <p:sp>
        <p:nvSpPr>
          <p:cNvPr id="54281" name="Rectangle 44"/>
          <p:cNvSpPr>
            <a:spLocks noChangeArrowheads="1"/>
          </p:cNvSpPr>
          <p:nvPr/>
        </p:nvSpPr>
        <p:spPr bwMode="auto">
          <a:xfrm>
            <a:off x="1619250" y="2203450"/>
            <a:ext cx="1296988" cy="2808288"/>
          </a:xfrm>
          <a:prstGeom prst="rect">
            <a:avLst/>
          </a:prstGeom>
          <a:noFill/>
          <a:ln w="28575" algn="ctr">
            <a:solidFill>
              <a:srgbClr val="008000"/>
            </a:solidFill>
            <a:miter lim="800000"/>
            <a:headEnd/>
            <a:tailEnd type="none" w="med" len="lg"/>
          </a:ln>
        </p:spPr>
        <p:txBody>
          <a:bodyPr wrap="none" anchor="ctr"/>
          <a:lstStyle/>
          <a:p>
            <a:endParaRPr lang="zh-CN" altLang="en-US"/>
          </a:p>
        </p:txBody>
      </p:sp>
      <p:sp>
        <p:nvSpPr>
          <p:cNvPr id="54282" name="Text Box 45"/>
          <p:cNvSpPr txBox="1">
            <a:spLocks noChangeArrowheads="1"/>
          </p:cNvSpPr>
          <p:nvPr/>
        </p:nvSpPr>
        <p:spPr bwMode="auto">
          <a:xfrm>
            <a:off x="1908175" y="1700213"/>
            <a:ext cx="719138" cy="519112"/>
          </a:xfrm>
          <a:prstGeom prst="rect">
            <a:avLst/>
          </a:prstGeom>
          <a:noFill/>
          <a:ln w="28575" algn="ctr">
            <a:noFill/>
            <a:miter lim="800000"/>
            <a:headEnd/>
            <a:tailEnd type="none" w="med" len="lg"/>
          </a:ln>
        </p:spPr>
        <p:txBody>
          <a:bodyPr>
            <a:spAutoFit/>
          </a:bodyPr>
          <a:lstStyle/>
          <a:p>
            <a:pPr>
              <a:spcBef>
                <a:spcPct val="50000"/>
              </a:spcBef>
            </a:pPr>
            <a:r>
              <a:rPr lang="en-US" altLang="zh-CN" sz="2800">
                <a:solidFill>
                  <a:srgbClr val="008000"/>
                </a:solidFill>
              </a:rPr>
              <a:t>SM</a:t>
            </a:r>
          </a:p>
        </p:txBody>
      </p:sp>
      <p:sp>
        <p:nvSpPr>
          <p:cNvPr id="54283" name="Rectangle 46"/>
          <p:cNvSpPr>
            <a:spLocks noChangeArrowheads="1"/>
          </p:cNvSpPr>
          <p:nvPr/>
        </p:nvSpPr>
        <p:spPr bwMode="auto">
          <a:xfrm>
            <a:off x="4068763" y="2433638"/>
            <a:ext cx="863600" cy="576262"/>
          </a:xfrm>
          <a:prstGeom prst="rect">
            <a:avLst/>
          </a:prstGeom>
          <a:solidFill>
            <a:srgbClr val="FFFF66"/>
          </a:solidFill>
          <a:ln w="28575" algn="ctr">
            <a:solidFill>
              <a:schemeClr val="tx1"/>
            </a:solidFill>
            <a:miter lim="800000"/>
            <a:headEnd/>
            <a:tailEnd type="none" w="med" len="lg"/>
          </a:ln>
        </p:spPr>
        <p:txBody>
          <a:bodyPr wrap="none" anchor="ctr"/>
          <a:lstStyle/>
          <a:p>
            <a:r>
              <a:rPr lang="en-US" altLang="zh-CN" sz="2800"/>
              <a:t>CU</a:t>
            </a:r>
            <a:r>
              <a:rPr lang="en-US" altLang="zh-CN" sz="2800" baseline="-25000"/>
              <a:t>1</a:t>
            </a:r>
          </a:p>
        </p:txBody>
      </p:sp>
      <p:sp>
        <p:nvSpPr>
          <p:cNvPr id="54284" name="Rectangle 47"/>
          <p:cNvSpPr>
            <a:spLocks noChangeArrowheads="1"/>
          </p:cNvSpPr>
          <p:nvPr/>
        </p:nvSpPr>
        <p:spPr bwMode="auto">
          <a:xfrm>
            <a:off x="4068763" y="3152775"/>
            <a:ext cx="863600" cy="576263"/>
          </a:xfrm>
          <a:prstGeom prst="rect">
            <a:avLst/>
          </a:prstGeom>
          <a:solidFill>
            <a:srgbClr val="FFFF66"/>
          </a:solidFill>
          <a:ln w="28575" algn="ctr">
            <a:solidFill>
              <a:schemeClr val="tx1"/>
            </a:solidFill>
            <a:miter lim="800000"/>
            <a:headEnd/>
            <a:tailEnd type="none" w="med" len="lg"/>
          </a:ln>
        </p:spPr>
        <p:txBody>
          <a:bodyPr wrap="none" anchor="ctr"/>
          <a:lstStyle/>
          <a:p>
            <a:r>
              <a:rPr lang="en-US" altLang="zh-CN" sz="2800"/>
              <a:t>CU</a:t>
            </a:r>
            <a:r>
              <a:rPr lang="en-US" altLang="zh-CN" sz="2800" baseline="-25000"/>
              <a:t>2</a:t>
            </a:r>
          </a:p>
        </p:txBody>
      </p:sp>
      <p:sp>
        <p:nvSpPr>
          <p:cNvPr id="54285" name="Rectangle 48"/>
          <p:cNvSpPr>
            <a:spLocks noChangeArrowheads="1"/>
          </p:cNvSpPr>
          <p:nvPr/>
        </p:nvSpPr>
        <p:spPr bwMode="auto">
          <a:xfrm>
            <a:off x="4068763" y="4219575"/>
            <a:ext cx="863600" cy="576263"/>
          </a:xfrm>
          <a:prstGeom prst="rect">
            <a:avLst/>
          </a:prstGeom>
          <a:solidFill>
            <a:srgbClr val="FFFF66"/>
          </a:solidFill>
          <a:ln w="28575" algn="ctr">
            <a:solidFill>
              <a:schemeClr val="tx1"/>
            </a:solidFill>
            <a:miter lim="800000"/>
            <a:headEnd/>
            <a:tailEnd type="none" w="med" len="lg"/>
          </a:ln>
        </p:spPr>
        <p:txBody>
          <a:bodyPr wrap="none" anchor="ctr"/>
          <a:lstStyle/>
          <a:p>
            <a:r>
              <a:rPr lang="en-US" altLang="zh-CN" sz="2800"/>
              <a:t>CU</a:t>
            </a:r>
            <a:r>
              <a:rPr lang="en-US" altLang="zh-CN" sz="2800" baseline="-25000"/>
              <a:t>n</a:t>
            </a:r>
          </a:p>
        </p:txBody>
      </p:sp>
      <p:sp>
        <p:nvSpPr>
          <p:cNvPr id="54286" name="Text Box 49"/>
          <p:cNvSpPr txBox="1">
            <a:spLocks noChangeArrowheads="1"/>
          </p:cNvSpPr>
          <p:nvPr/>
        </p:nvSpPr>
        <p:spPr bwMode="auto">
          <a:xfrm>
            <a:off x="2987675" y="2203450"/>
            <a:ext cx="936625" cy="519113"/>
          </a:xfrm>
          <a:prstGeom prst="rect">
            <a:avLst/>
          </a:prstGeom>
          <a:noFill/>
          <a:ln w="28575" algn="ctr">
            <a:noFill/>
            <a:miter lim="800000"/>
            <a:headEnd/>
            <a:tailEnd type="none" w="med" len="lg"/>
          </a:ln>
        </p:spPr>
        <p:txBody>
          <a:bodyPr>
            <a:spAutoFit/>
          </a:bodyPr>
          <a:lstStyle/>
          <a:p>
            <a:pPr>
              <a:spcBef>
                <a:spcPct val="50000"/>
              </a:spcBef>
            </a:pPr>
            <a:r>
              <a:rPr lang="en-US" altLang="zh-CN" sz="2800"/>
              <a:t>IS</a:t>
            </a:r>
            <a:r>
              <a:rPr lang="en-US" altLang="zh-CN" sz="2800" baseline="-25000"/>
              <a:t>1</a:t>
            </a:r>
          </a:p>
        </p:txBody>
      </p:sp>
      <p:sp>
        <p:nvSpPr>
          <p:cNvPr id="54287" name="Text Box 50"/>
          <p:cNvSpPr txBox="1">
            <a:spLocks noChangeArrowheads="1"/>
          </p:cNvSpPr>
          <p:nvPr/>
        </p:nvSpPr>
        <p:spPr bwMode="auto">
          <a:xfrm>
            <a:off x="2987675" y="2922588"/>
            <a:ext cx="936625" cy="519112"/>
          </a:xfrm>
          <a:prstGeom prst="rect">
            <a:avLst/>
          </a:prstGeom>
          <a:noFill/>
          <a:ln w="28575" algn="ctr">
            <a:noFill/>
            <a:miter lim="800000"/>
            <a:headEnd/>
            <a:tailEnd type="none" w="med" len="lg"/>
          </a:ln>
        </p:spPr>
        <p:txBody>
          <a:bodyPr>
            <a:spAutoFit/>
          </a:bodyPr>
          <a:lstStyle/>
          <a:p>
            <a:pPr>
              <a:spcBef>
                <a:spcPct val="50000"/>
              </a:spcBef>
            </a:pPr>
            <a:r>
              <a:rPr lang="en-US" altLang="zh-CN" sz="2800"/>
              <a:t>IS</a:t>
            </a:r>
            <a:r>
              <a:rPr lang="en-US" altLang="zh-CN" sz="2800" baseline="-25000"/>
              <a:t>2</a:t>
            </a:r>
          </a:p>
        </p:txBody>
      </p:sp>
      <p:sp>
        <p:nvSpPr>
          <p:cNvPr id="54288" name="Text Box 51"/>
          <p:cNvSpPr txBox="1">
            <a:spLocks noChangeArrowheads="1"/>
          </p:cNvSpPr>
          <p:nvPr/>
        </p:nvSpPr>
        <p:spPr bwMode="auto">
          <a:xfrm>
            <a:off x="2987675" y="3989388"/>
            <a:ext cx="936625" cy="519112"/>
          </a:xfrm>
          <a:prstGeom prst="rect">
            <a:avLst/>
          </a:prstGeom>
          <a:noFill/>
          <a:ln w="28575" algn="ctr">
            <a:noFill/>
            <a:miter lim="800000"/>
            <a:headEnd/>
            <a:tailEnd type="none" w="med" len="lg"/>
          </a:ln>
        </p:spPr>
        <p:txBody>
          <a:bodyPr>
            <a:spAutoFit/>
          </a:bodyPr>
          <a:lstStyle/>
          <a:p>
            <a:pPr>
              <a:spcBef>
                <a:spcPct val="50000"/>
              </a:spcBef>
            </a:pPr>
            <a:r>
              <a:rPr lang="en-US" altLang="zh-CN" sz="2800"/>
              <a:t>IS</a:t>
            </a:r>
            <a:r>
              <a:rPr lang="en-US" altLang="zh-CN" sz="2800" baseline="-25000"/>
              <a:t>n</a:t>
            </a:r>
          </a:p>
        </p:txBody>
      </p:sp>
      <p:sp>
        <p:nvSpPr>
          <p:cNvPr id="54289" name="Line 52"/>
          <p:cNvSpPr>
            <a:spLocks noChangeShapeType="1"/>
          </p:cNvSpPr>
          <p:nvPr/>
        </p:nvSpPr>
        <p:spPr bwMode="auto">
          <a:xfrm>
            <a:off x="2914650" y="2722563"/>
            <a:ext cx="1154113" cy="0"/>
          </a:xfrm>
          <a:prstGeom prst="line">
            <a:avLst/>
          </a:prstGeom>
          <a:noFill/>
          <a:ln w="28575">
            <a:solidFill>
              <a:schemeClr val="tx1"/>
            </a:solidFill>
            <a:round/>
            <a:headEnd/>
            <a:tailEnd type="triangle" w="med" len="lg"/>
          </a:ln>
        </p:spPr>
        <p:txBody>
          <a:bodyPr/>
          <a:lstStyle/>
          <a:p>
            <a:endParaRPr lang="zh-CN" altLang="en-US"/>
          </a:p>
        </p:txBody>
      </p:sp>
      <p:sp>
        <p:nvSpPr>
          <p:cNvPr id="54290" name="Line 53"/>
          <p:cNvSpPr>
            <a:spLocks noChangeShapeType="1"/>
          </p:cNvSpPr>
          <p:nvPr/>
        </p:nvSpPr>
        <p:spPr bwMode="auto">
          <a:xfrm>
            <a:off x="2914650" y="3441700"/>
            <a:ext cx="1154113" cy="0"/>
          </a:xfrm>
          <a:prstGeom prst="line">
            <a:avLst/>
          </a:prstGeom>
          <a:noFill/>
          <a:ln w="28575">
            <a:solidFill>
              <a:schemeClr val="tx1"/>
            </a:solidFill>
            <a:round/>
            <a:headEnd/>
            <a:tailEnd type="triangle" w="med" len="lg"/>
          </a:ln>
        </p:spPr>
        <p:txBody>
          <a:bodyPr/>
          <a:lstStyle/>
          <a:p>
            <a:endParaRPr lang="zh-CN" altLang="en-US"/>
          </a:p>
        </p:txBody>
      </p:sp>
      <p:sp>
        <p:nvSpPr>
          <p:cNvPr id="54291" name="Line 54"/>
          <p:cNvSpPr>
            <a:spLocks noChangeShapeType="1"/>
          </p:cNvSpPr>
          <p:nvPr/>
        </p:nvSpPr>
        <p:spPr bwMode="auto">
          <a:xfrm>
            <a:off x="2914650" y="4508500"/>
            <a:ext cx="1154113" cy="0"/>
          </a:xfrm>
          <a:prstGeom prst="line">
            <a:avLst/>
          </a:prstGeom>
          <a:noFill/>
          <a:ln w="28575">
            <a:solidFill>
              <a:schemeClr val="tx1"/>
            </a:solidFill>
            <a:round/>
            <a:headEnd/>
            <a:tailEnd type="triangle" w="med" len="lg"/>
          </a:ln>
        </p:spPr>
        <p:txBody>
          <a:bodyPr/>
          <a:lstStyle/>
          <a:p>
            <a:endParaRPr lang="zh-CN" altLang="en-US"/>
          </a:p>
        </p:txBody>
      </p:sp>
      <p:sp>
        <p:nvSpPr>
          <p:cNvPr id="54292" name="Rectangle 55"/>
          <p:cNvSpPr>
            <a:spLocks noChangeArrowheads="1"/>
          </p:cNvSpPr>
          <p:nvPr/>
        </p:nvSpPr>
        <p:spPr bwMode="auto">
          <a:xfrm>
            <a:off x="6156325" y="2433638"/>
            <a:ext cx="863600" cy="576262"/>
          </a:xfrm>
          <a:prstGeom prst="rect">
            <a:avLst/>
          </a:prstGeom>
          <a:solidFill>
            <a:srgbClr val="FFFF66"/>
          </a:solidFill>
          <a:ln w="28575" algn="ctr">
            <a:solidFill>
              <a:schemeClr val="tx1"/>
            </a:solidFill>
            <a:miter lim="800000"/>
            <a:headEnd/>
            <a:tailEnd type="none" w="med" len="lg"/>
          </a:ln>
        </p:spPr>
        <p:txBody>
          <a:bodyPr wrap="none" anchor="ctr"/>
          <a:lstStyle/>
          <a:p>
            <a:r>
              <a:rPr lang="en-US" altLang="zh-CN" sz="2800"/>
              <a:t>PU</a:t>
            </a:r>
            <a:r>
              <a:rPr lang="en-US" altLang="zh-CN" sz="2800" baseline="-25000"/>
              <a:t>1</a:t>
            </a:r>
          </a:p>
        </p:txBody>
      </p:sp>
      <p:sp>
        <p:nvSpPr>
          <p:cNvPr id="54293" name="Rectangle 56"/>
          <p:cNvSpPr>
            <a:spLocks noChangeArrowheads="1"/>
          </p:cNvSpPr>
          <p:nvPr/>
        </p:nvSpPr>
        <p:spPr bwMode="auto">
          <a:xfrm>
            <a:off x="6156325" y="3152775"/>
            <a:ext cx="863600" cy="576263"/>
          </a:xfrm>
          <a:prstGeom prst="rect">
            <a:avLst/>
          </a:prstGeom>
          <a:solidFill>
            <a:srgbClr val="FFFF66"/>
          </a:solidFill>
          <a:ln w="28575" algn="ctr">
            <a:solidFill>
              <a:schemeClr val="tx1"/>
            </a:solidFill>
            <a:miter lim="800000"/>
            <a:headEnd/>
            <a:tailEnd type="none" w="med" len="lg"/>
          </a:ln>
        </p:spPr>
        <p:txBody>
          <a:bodyPr wrap="none" anchor="ctr"/>
          <a:lstStyle/>
          <a:p>
            <a:r>
              <a:rPr lang="en-US" altLang="zh-CN" sz="2800"/>
              <a:t>PU</a:t>
            </a:r>
            <a:r>
              <a:rPr lang="en-US" altLang="zh-CN" sz="2800" baseline="-25000"/>
              <a:t>2</a:t>
            </a:r>
          </a:p>
        </p:txBody>
      </p:sp>
      <p:sp>
        <p:nvSpPr>
          <p:cNvPr id="54294" name="Rectangle 57"/>
          <p:cNvSpPr>
            <a:spLocks noChangeArrowheads="1"/>
          </p:cNvSpPr>
          <p:nvPr/>
        </p:nvSpPr>
        <p:spPr bwMode="auto">
          <a:xfrm>
            <a:off x="6156325" y="4219575"/>
            <a:ext cx="863600" cy="576263"/>
          </a:xfrm>
          <a:prstGeom prst="rect">
            <a:avLst/>
          </a:prstGeom>
          <a:solidFill>
            <a:srgbClr val="FFFF66"/>
          </a:solidFill>
          <a:ln w="28575" algn="ctr">
            <a:solidFill>
              <a:schemeClr val="tx1"/>
            </a:solidFill>
            <a:miter lim="800000"/>
            <a:headEnd/>
            <a:tailEnd type="none" w="med" len="lg"/>
          </a:ln>
        </p:spPr>
        <p:txBody>
          <a:bodyPr wrap="none" anchor="ctr"/>
          <a:lstStyle/>
          <a:p>
            <a:r>
              <a:rPr lang="en-US" altLang="zh-CN" sz="2800"/>
              <a:t>PU</a:t>
            </a:r>
            <a:r>
              <a:rPr lang="en-US" altLang="zh-CN" sz="2800" baseline="-25000"/>
              <a:t>n</a:t>
            </a:r>
          </a:p>
        </p:txBody>
      </p:sp>
      <p:sp>
        <p:nvSpPr>
          <p:cNvPr id="54295" name="Text Box 58"/>
          <p:cNvSpPr txBox="1">
            <a:spLocks noChangeArrowheads="1"/>
          </p:cNvSpPr>
          <p:nvPr/>
        </p:nvSpPr>
        <p:spPr bwMode="auto">
          <a:xfrm>
            <a:off x="5075238" y="2203450"/>
            <a:ext cx="936625" cy="519113"/>
          </a:xfrm>
          <a:prstGeom prst="rect">
            <a:avLst/>
          </a:prstGeom>
          <a:noFill/>
          <a:ln w="28575" algn="ctr">
            <a:noFill/>
            <a:miter lim="800000"/>
            <a:headEnd/>
            <a:tailEnd type="none" w="med" len="lg"/>
          </a:ln>
        </p:spPr>
        <p:txBody>
          <a:bodyPr>
            <a:spAutoFit/>
          </a:bodyPr>
          <a:lstStyle/>
          <a:p>
            <a:pPr>
              <a:spcBef>
                <a:spcPct val="50000"/>
              </a:spcBef>
            </a:pPr>
            <a:r>
              <a:rPr lang="en-US" altLang="zh-CN" sz="2800"/>
              <a:t>CS</a:t>
            </a:r>
            <a:r>
              <a:rPr lang="en-US" altLang="zh-CN" sz="2800" baseline="-25000"/>
              <a:t>1</a:t>
            </a:r>
          </a:p>
        </p:txBody>
      </p:sp>
      <p:sp>
        <p:nvSpPr>
          <p:cNvPr id="54296" name="Text Box 59"/>
          <p:cNvSpPr txBox="1">
            <a:spLocks noChangeArrowheads="1"/>
          </p:cNvSpPr>
          <p:nvPr/>
        </p:nvSpPr>
        <p:spPr bwMode="auto">
          <a:xfrm>
            <a:off x="5075238" y="2922588"/>
            <a:ext cx="936625" cy="519112"/>
          </a:xfrm>
          <a:prstGeom prst="rect">
            <a:avLst/>
          </a:prstGeom>
          <a:noFill/>
          <a:ln w="28575" algn="ctr">
            <a:noFill/>
            <a:miter lim="800000"/>
            <a:headEnd/>
            <a:tailEnd type="none" w="med" len="lg"/>
          </a:ln>
        </p:spPr>
        <p:txBody>
          <a:bodyPr>
            <a:spAutoFit/>
          </a:bodyPr>
          <a:lstStyle/>
          <a:p>
            <a:pPr>
              <a:spcBef>
                <a:spcPct val="50000"/>
              </a:spcBef>
            </a:pPr>
            <a:r>
              <a:rPr lang="en-US" altLang="zh-CN" sz="2800"/>
              <a:t>CS</a:t>
            </a:r>
            <a:r>
              <a:rPr lang="en-US" altLang="zh-CN" sz="2800" baseline="-25000"/>
              <a:t>2</a:t>
            </a:r>
          </a:p>
        </p:txBody>
      </p:sp>
      <p:sp>
        <p:nvSpPr>
          <p:cNvPr id="54297" name="Text Box 60"/>
          <p:cNvSpPr txBox="1">
            <a:spLocks noChangeArrowheads="1"/>
          </p:cNvSpPr>
          <p:nvPr/>
        </p:nvSpPr>
        <p:spPr bwMode="auto">
          <a:xfrm>
            <a:off x="5075238" y="3989388"/>
            <a:ext cx="936625" cy="519112"/>
          </a:xfrm>
          <a:prstGeom prst="rect">
            <a:avLst/>
          </a:prstGeom>
          <a:noFill/>
          <a:ln w="28575" algn="ctr">
            <a:noFill/>
            <a:miter lim="800000"/>
            <a:headEnd/>
            <a:tailEnd type="none" w="med" len="lg"/>
          </a:ln>
        </p:spPr>
        <p:txBody>
          <a:bodyPr>
            <a:spAutoFit/>
          </a:bodyPr>
          <a:lstStyle/>
          <a:p>
            <a:pPr>
              <a:spcBef>
                <a:spcPct val="50000"/>
              </a:spcBef>
            </a:pPr>
            <a:r>
              <a:rPr lang="en-US" altLang="zh-CN" sz="2800"/>
              <a:t>CS</a:t>
            </a:r>
            <a:r>
              <a:rPr lang="en-US" altLang="zh-CN" sz="2800" baseline="-25000"/>
              <a:t>n</a:t>
            </a:r>
          </a:p>
        </p:txBody>
      </p:sp>
      <p:sp>
        <p:nvSpPr>
          <p:cNvPr id="54298" name="Line 61"/>
          <p:cNvSpPr>
            <a:spLocks noChangeShapeType="1"/>
          </p:cNvSpPr>
          <p:nvPr/>
        </p:nvSpPr>
        <p:spPr bwMode="auto">
          <a:xfrm>
            <a:off x="4932363" y="2722563"/>
            <a:ext cx="1223962" cy="0"/>
          </a:xfrm>
          <a:prstGeom prst="line">
            <a:avLst/>
          </a:prstGeom>
          <a:noFill/>
          <a:ln w="28575">
            <a:solidFill>
              <a:schemeClr val="tx1"/>
            </a:solidFill>
            <a:round/>
            <a:headEnd/>
            <a:tailEnd type="triangle" w="med" len="lg"/>
          </a:ln>
        </p:spPr>
        <p:txBody>
          <a:bodyPr/>
          <a:lstStyle/>
          <a:p>
            <a:endParaRPr lang="zh-CN" altLang="en-US"/>
          </a:p>
        </p:txBody>
      </p:sp>
      <p:sp>
        <p:nvSpPr>
          <p:cNvPr id="54299" name="Line 62"/>
          <p:cNvSpPr>
            <a:spLocks noChangeShapeType="1"/>
          </p:cNvSpPr>
          <p:nvPr/>
        </p:nvSpPr>
        <p:spPr bwMode="auto">
          <a:xfrm>
            <a:off x="4932363" y="3441700"/>
            <a:ext cx="1223962" cy="0"/>
          </a:xfrm>
          <a:prstGeom prst="line">
            <a:avLst/>
          </a:prstGeom>
          <a:noFill/>
          <a:ln w="28575">
            <a:solidFill>
              <a:schemeClr val="tx1"/>
            </a:solidFill>
            <a:round/>
            <a:headEnd/>
            <a:tailEnd type="triangle" w="med" len="lg"/>
          </a:ln>
        </p:spPr>
        <p:txBody>
          <a:bodyPr/>
          <a:lstStyle/>
          <a:p>
            <a:endParaRPr lang="zh-CN" altLang="en-US"/>
          </a:p>
        </p:txBody>
      </p:sp>
      <p:sp>
        <p:nvSpPr>
          <p:cNvPr id="54300" name="Line 63"/>
          <p:cNvSpPr>
            <a:spLocks noChangeShapeType="1"/>
          </p:cNvSpPr>
          <p:nvPr/>
        </p:nvSpPr>
        <p:spPr bwMode="auto">
          <a:xfrm>
            <a:off x="4932363" y="4508500"/>
            <a:ext cx="1223962" cy="0"/>
          </a:xfrm>
          <a:prstGeom prst="line">
            <a:avLst/>
          </a:prstGeom>
          <a:noFill/>
          <a:ln w="28575">
            <a:solidFill>
              <a:schemeClr val="tx1"/>
            </a:solidFill>
            <a:round/>
            <a:headEnd/>
            <a:tailEnd type="triangle" w="med" len="lg"/>
          </a:ln>
        </p:spPr>
        <p:txBody>
          <a:bodyPr/>
          <a:lstStyle/>
          <a:p>
            <a:endParaRPr lang="zh-CN" altLang="en-US"/>
          </a:p>
        </p:txBody>
      </p:sp>
      <p:sp>
        <p:nvSpPr>
          <p:cNvPr id="54301" name="Text Box 64"/>
          <p:cNvSpPr txBox="1">
            <a:spLocks noChangeArrowheads="1"/>
          </p:cNvSpPr>
          <p:nvPr/>
        </p:nvSpPr>
        <p:spPr bwMode="auto">
          <a:xfrm rot="-5400000">
            <a:off x="4114007" y="3729831"/>
            <a:ext cx="717550" cy="519113"/>
          </a:xfrm>
          <a:prstGeom prst="rect">
            <a:avLst/>
          </a:prstGeom>
          <a:noFill/>
          <a:ln w="28575" algn="ctr">
            <a:noFill/>
            <a:miter lim="800000"/>
            <a:headEnd/>
            <a:tailEnd type="none" w="med" len="lg"/>
          </a:ln>
        </p:spPr>
        <p:txBody>
          <a:bodyPr>
            <a:spAutoFit/>
          </a:bodyPr>
          <a:lstStyle/>
          <a:p>
            <a:pPr>
              <a:spcBef>
                <a:spcPct val="50000"/>
              </a:spcBef>
            </a:pPr>
            <a:r>
              <a:rPr lang="en-US" altLang="zh-CN" sz="2800">
                <a:latin typeface="宋体" pitchFamily="2" charset="-122"/>
              </a:rPr>
              <a:t>…</a:t>
            </a:r>
            <a:endParaRPr lang="en-US" altLang="zh-CN" sz="2800"/>
          </a:p>
        </p:txBody>
      </p:sp>
      <p:sp>
        <p:nvSpPr>
          <p:cNvPr id="54302" name="Text Box 65"/>
          <p:cNvSpPr txBox="1">
            <a:spLocks noChangeArrowheads="1"/>
          </p:cNvSpPr>
          <p:nvPr/>
        </p:nvSpPr>
        <p:spPr bwMode="auto">
          <a:xfrm rot="-5400000">
            <a:off x="6201569" y="3729832"/>
            <a:ext cx="717550" cy="519112"/>
          </a:xfrm>
          <a:prstGeom prst="rect">
            <a:avLst/>
          </a:prstGeom>
          <a:noFill/>
          <a:ln w="28575" algn="ctr">
            <a:noFill/>
            <a:miter lim="800000"/>
            <a:headEnd/>
            <a:tailEnd type="none" w="med" len="lg"/>
          </a:ln>
        </p:spPr>
        <p:txBody>
          <a:bodyPr>
            <a:spAutoFit/>
          </a:bodyPr>
          <a:lstStyle/>
          <a:p>
            <a:pPr>
              <a:spcBef>
                <a:spcPct val="50000"/>
              </a:spcBef>
            </a:pPr>
            <a:r>
              <a:rPr lang="en-US" altLang="zh-CN" sz="2800">
                <a:latin typeface="宋体" pitchFamily="2" charset="-122"/>
              </a:rPr>
              <a:t>…</a:t>
            </a:r>
            <a:endParaRPr lang="en-US" altLang="zh-CN" sz="2800"/>
          </a:p>
        </p:txBody>
      </p:sp>
      <p:sp>
        <p:nvSpPr>
          <p:cNvPr id="54303" name="Line 66"/>
          <p:cNvSpPr>
            <a:spLocks noChangeShapeType="1"/>
          </p:cNvSpPr>
          <p:nvPr/>
        </p:nvSpPr>
        <p:spPr bwMode="auto">
          <a:xfrm>
            <a:off x="7019925" y="4508500"/>
            <a:ext cx="792163" cy="0"/>
          </a:xfrm>
          <a:prstGeom prst="line">
            <a:avLst/>
          </a:prstGeom>
          <a:noFill/>
          <a:ln w="28575">
            <a:solidFill>
              <a:schemeClr val="tx1"/>
            </a:solidFill>
            <a:round/>
            <a:headEnd type="triangle" w="med" len="lg"/>
            <a:tailEnd type="none" w="med" len="lg"/>
          </a:ln>
        </p:spPr>
        <p:txBody>
          <a:bodyPr/>
          <a:lstStyle/>
          <a:p>
            <a:endParaRPr lang="zh-CN" altLang="en-US"/>
          </a:p>
        </p:txBody>
      </p:sp>
      <p:sp>
        <p:nvSpPr>
          <p:cNvPr id="54304" name="Line 67"/>
          <p:cNvSpPr>
            <a:spLocks noChangeShapeType="1"/>
          </p:cNvSpPr>
          <p:nvPr/>
        </p:nvSpPr>
        <p:spPr bwMode="auto">
          <a:xfrm>
            <a:off x="7812088" y="4508500"/>
            <a:ext cx="0" cy="719138"/>
          </a:xfrm>
          <a:prstGeom prst="line">
            <a:avLst/>
          </a:prstGeom>
          <a:noFill/>
          <a:ln w="28575">
            <a:solidFill>
              <a:schemeClr val="tx1"/>
            </a:solidFill>
            <a:round/>
            <a:headEnd/>
            <a:tailEnd type="none" w="med" len="lg"/>
          </a:ln>
        </p:spPr>
        <p:txBody>
          <a:bodyPr/>
          <a:lstStyle/>
          <a:p>
            <a:endParaRPr lang="zh-CN" altLang="en-US"/>
          </a:p>
        </p:txBody>
      </p:sp>
      <p:sp>
        <p:nvSpPr>
          <p:cNvPr id="54305" name="Line 68"/>
          <p:cNvSpPr>
            <a:spLocks noChangeShapeType="1"/>
          </p:cNvSpPr>
          <p:nvPr/>
        </p:nvSpPr>
        <p:spPr bwMode="auto">
          <a:xfrm flipH="1">
            <a:off x="1260475" y="5227638"/>
            <a:ext cx="6551613" cy="0"/>
          </a:xfrm>
          <a:prstGeom prst="line">
            <a:avLst/>
          </a:prstGeom>
          <a:noFill/>
          <a:ln w="28575">
            <a:solidFill>
              <a:schemeClr val="tx1"/>
            </a:solidFill>
            <a:round/>
            <a:headEnd/>
            <a:tailEnd type="none" w="med" len="lg"/>
          </a:ln>
        </p:spPr>
        <p:txBody>
          <a:bodyPr/>
          <a:lstStyle/>
          <a:p>
            <a:endParaRPr lang="zh-CN" altLang="en-US"/>
          </a:p>
        </p:txBody>
      </p:sp>
      <p:sp>
        <p:nvSpPr>
          <p:cNvPr id="54306" name="Line 69"/>
          <p:cNvSpPr>
            <a:spLocks noChangeShapeType="1"/>
          </p:cNvSpPr>
          <p:nvPr/>
        </p:nvSpPr>
        <p:spPr bwMode="auto">
          <a:xfrm flipV="1">
            <a:off x="1260475" y="4508500"/>
            <a:ext cx="0" cy="719138"/>
          </a:xfrm>
          <a:prstGeom prst="line">
            <a:avLst/>
          </a:prstGeom>
          <a:noFill/>
          <a:ln w="28575">
            <a:solidFill>
              <a:schemeClr val="tx1"/>
            </a:solidFill>
            <a:round/>
            <a:headEnd/>
            <a:tailEnd type="none" w="med" len="lg"/>
          </a:ln>
        </p:spPr>
        <p:txBody>
          <a:bodyPr/>
          <a:lstStyle/>
          <a:p>
            <a:endParaRPr lang="zh-CN" altLang="en-US"/>
          </a:p>
        </p:txBody>
      </p:sp>
      <p:sp>
        <p:nvSpPr>
          <p:cNvPr id="54307" name="Line 70"/>
          <p:cNvSpPr>
            <a:spLocks noChangeShapeType="1"/>
          </p:cNvSpPr>
          <p:nvPr/>
        </p:nvSpPr>
        <p:spPr bwMode="auto">
          <a:xfrm>
            <a:off x="1260475" y="4508500"/>
            <a:ext cx="358775" cy="0"/>
          </a:xfrm>
          <a:prstGeom prst="line">
            <a:avLst/>
          </a:prstGeom>
          <a:noFill/>
          <a:ln w="28575">
            <a:solidFill>
              <a:schemeClr val="tx1"/>
            </a:solidFill>
            <a:round/>
            <a:headEnd/>
            <a:tailEnd type="triangle" w="med" len="lg"/>
          </a:ln>
        </p:spPr>
        <p:txBody>
          <a:bodyPr/>
          <a:lstStyle/>
          <a:p>
            <a:endParaRPr lang="zh-CN" altLang="en-US"/>
          </a:p>
        </p:txBody>
      </p:sp>
      <p:sp>
        <p:nvSpPr>
          <p:cNvPr id="54308" name="Line 71"/>
          <p:cNvSpPr>
            <a:spLocks noChangeShapeType="1"/>
          </p:cNvSpPr>
          <p:nvPr/>
        </p:nvSpPr>
        <p:spPr bwMode="auto">
          <a:xfrm>
            <a:off x="7019925" y="3427413"/>
            <a:ext cx="1008063" cy="0"/>
          </a:xfrm>
          <a:prstGeom prst="line">
            <a:avLst/>
          </a:prstGeom>
          <a:noFill/>
          <a:ln w="28575">
            <a:solidFill>
              <a:schemeClr val="tx1"/>
            </a:solidFill>
            <a:round/>
            <a:headEnd type="triangle" w="med" len="lg"/>
            <a:tailEnd type="none" w="med" len="lg"/>
          </a:ln>
        </p:spPr>
        <p:txBody>
          <a:bodyPr/>
          <a:lstStyle/>
          <a:p>
            <a:endParaRPr lang="zh-CN" altLang="en-US"/>
          </a:p>
        </p:txBody>
      </p:sp>
      <p:sp>
        <p:nvSpPr>
          <p:cNvPr id="54309" name="Line 72"/>
          <p:cNvSpPr>
            <a:spLocks noChangeShapeType="1"/>
          </p:cNvSpPr>
          <p:nvPr/>
        </p:nvSpPr>
        <p:spPr bwMode="auto">
          <a:xfrm>
            <a:off x="8027988" y="3427413"/>
            <a:ext cx="0" cy="2016125"/>
          </a:xfrm>
          <a:prstGeom prst="line">
            <a:avLst/>
          </a:prstGeom>
          <a:noFill/>
          <a:ln w="28575">
            <a:solidFill>
              <a:schemeClr val="tx1"/>
            </a:solidFill>
            <a:round/>
            <a:headEnd/>
            <a:tailEnd type="none" w="med" len="lg"/>
          </a:ln>
        </p:spPr>
        <p:txBody>
          <a:bodyPr/>
          <a:lstStyle/>
          <a:p>
            <a:endParaRPr lang="zh-CN" altLang="en-US"/>
          </a:p>
        </p:txBody>
      </p:sp>
      <p:sp>
        <p:nvSpPr>
          <p:cNvPr id="54310" name="Line 73"/>
          <p:cNvSpPr>
            <a:spLocks noChangeShapeType="1"/>
          </p:cNvSpPr>
          <p:nvPr/>
        </p:nvSpPr>
        <p:spPr bwMode="auto">
          <a:xfrm flipH="1">
            <a:off x="1044575" y="5443538"/>
            <a:ext cx="6983413" cy="0"/>
          </a:xfrm>
          <a:prstGeom prst="line">
            <a:avLst/>
          </a:prstGeom>
          <a:noFill/>
          <a:ln w="28575">
            <a:solidFill>
              <a:schemeClr val="tx1"/>
            </a:solidFill>
            <a:round/>
            <a:headEnd/>
            <a:tailEnd type="none" w="med" len="lg"/>
          </a:ln>
        </p:spPr>
        <p:txBody>
          <a:bodyPr/>
          <a:lstStyle/>
          <a:p>
            <a:endParaRPr lang="zh-CN" altLang="en-US"/>
          </a:p>
        </p:txBody>
      </p:sp>
      <p:sp>
        <p:nvSpPr>
          <p:cNvPr id="54311" name="Line 74"/>
          <p:cNvSpPr>
            <a:spLocks noChangeShapeType="1"/>
          </p:cNvSpPr>
          <p:nvPr/>
        </p:nvSpPr>
        <p:spPr bwMode="auto">
          <a:xfrm flipV="1">
            <a:off x="1044575" y="3500438"/>
            <a:ext cx="0" cy="1943100"/>
          </a:xfrm>
          <a:prstGeom prst="line">
            <a:avLst/>
          </a:prstGeom>
          <a:noFill/>
          <a:ln w="28575">
            <a:solidFill>
              <a:schemeClr val="tx1"/>
            </a:solidFill>
            <a:round/>
            <a:headEnd/>
            <a:tailEnd type="none" w="med" len="lg"/>
          </a:ln>
        </p:spPr>
        <p:txBody>
          <a:bodyPr/>
          <a:lstStyle/>
          <a:p>
            <a:endParaRPr lang="zh-CN" altLang="en-US"/>
          </a:p>
        </p:txBody>
      </p:sp>
      <p:sp>
        <p:nvSpPr>
          <p:cNvPr id="54312" name="Line 75"/>
          <p:cNvSpPr>
            <a:spLocks noChangeShapeType="1"/>
          </p:cNvSpPr>
          <p:nvPr/>
        </p:nvSpPr>
        <p:spPr bwMode="auto">
          <a:xfrm>
            <a:off x="1044575" y="3500438"/>
            <a:ext cx="574675" cy="0"/>
          </a:xfrm>
          <a:prstGeom prst="line">
            <a:avLst/>
          </a:prstGeom>
          <a:noFill/>
          <a:ln w="28575">
            <a:solidFill>
              <a:schemeClr val="tx1"/>
            </a:solidFill>
            <a:round/>
            <a:headEnd/>
            <a:tailEnd type="triangle" w="med" len="lg"/>
          </a:ln>
        </p:spPr>
        <p:txBody>
          <a:bodyPr/>
          <a:lstStyle/>
          <a:p>
            <a:endParaRPr lang="zh-CN" altLang="en-US"/>
          </a:p>
        </p:txBody>
      </p:sp>
      <p:sp>
        <p:nvSpPr>
          <p:cNvPr id="54313" name="Line 76"/>
          <p:cNvSpPr>
            <a:spLocks noChangeShapeType="1"/>
          </p:cNvSpPr>
          <p:nvPr/>
        </p:nvSpPr>
        <p:spPr bwMode="auto">
          <a:xfrm>
            <a:off x="7019925" y="2708275"/>
            <a:ext cx="1223963" cy="0"/>
          </a:xfrm>
          <a:prstGeom prst="line">
            <a:avLst/>
          </a:prstGeom>
          <a:noFill/>
          <a:ln w="28575">
            <a:solidFill>
              <a:schemeClr val="tx1"/>
            </a:solidFill>
            <a:round/>
            <a:headEnd type="triangle" w="med" len="lg"/>
            <a:tailEnd type="none" w="med" len="lg"/>
          </a:ln>
        </p:spPr>
        <p:txBody>
          <a:bodyPr/>
          <a:lstStyle/>
          <a:p>
            <a:endParaRPr lang="zh-CN" altLang="en-US"/>
          </a:p>
        </p:txBody>
      </p:sp>
      <p:sp>
        <p:nvSpPr>
          <p:cNvPr id="54314" name="Line 77"/>
          <p:cNvSpPr>
            <a:spLocks noChangeShapeType="1"/>
          </p:cNvSpPr>
          <p:nvPr/>
        </p:nvSpPr>
        <p:spPr bwMode="auto">
          <a:xfrm>
            <a:off x="8243888" y="2708275"/>
            <a:ext cx="0" cy="2951163"/>
          </a:xfrm>
          <a:prstGeom prst="line">
            <a:avLst/>
          </a:prstGeom>
          <a:noFill/>
          <a:ln w="28575">
            <a:solidFill>
              <a:schemeClr val="tx1"/>
            </a:solidFill>
            <a:round/>
            <a:headEnd/>
            <a:tailEnd type="none" w="med" len="lg"/>
          </a:ln>
        </p:spPr>
        <p:txBody>
          <a:bodyPr/>
          <a:lstStyle/>
          <a:p>
            <a:endParaRPr lang="zh-CN" altLang="en-US"/>
          </a:p>
        </p:txBody>
      </p:sp>
      <p:sp>
        <p:nvSpPr>
          <p:cNvPr id="54315" name="Line 78"/>
          <p:cNvSpPr>
            <a:spLocks noChangeShapeType="1"/>
          </p:cNvSpPr>
          <p:nvPr/>
        </p:nvSpPr>
        <p:spPr bwMode="auto">
          <a:xfrm flipH="1">
            <a:off x="827088" y="5659438"/>
            <a:ext cx="7416800" cy="0"/>
          </a:xfrm>
          <a:prstGeom prst="line">
            <a:avLst/>
          </a:prstGeom>
          <a:noFill/>
          <a:ln w="28575">
            <a:solidFill>
              <a:schemeClr val="tx1"/>
            </a:solidFill>
            <a:round/>
            <a:headEnd/>
            <a:tailEnd type="none" w="med" len="lg"/>
          </a:ln>
        </p:spPr>
        <p:txBody>
          <a:bodyPr/>
          <a:lstStyle/>
          <a:p>
            <a:endParaRPr lang="zh-CN" altLang="en-US"/>
          </a:p>
        </p:txBody>
      </p:sp>
      <p:sp>
        <p:nvSpPr>
          <p:cNvPr id="54316" name="Line 79"/>
          <p:cNvSpPr>
            <a:spLocks noChangeShapeType="1"/>
          </p:cNvSpPr>
          <p:nvPr/>
        </p:nvSpPr>
        <p:spPr bwMode="auto">
          <a:xfrm flipV="1">
            <a:off x="827088" y="2708275"/>
            <a:ext cx="0" cy="2951163"/>
          </a:xfrm>
          <a:prstGeom prst="line">
            <a:avLst/>
          </a:prstGeom>
          <a:noFill/>
          <a:ln w="28575">
            <a:solidFill>
              <a:schemeClr val="tx1"/>
            </a:solidFill>
            <a:round/>
            <a:headEnd/>
            <a:tailEnd type="none" w="med" len="lg"/>
          </a:ln>
        </p:spPr>
        <p:txBody>
          <a:bodyPr/>
          <a:lstStyle/>
          <a:p>
            <a:endParaRPr lang="zh-CN" altLang="en-US"/>
          </a:p>
        </p:txBody>
      </p:sp>
      <p:sp>
        <p:nvSpPr>
          <p:cNvPr id="54317" name="Line 80"/>
          <p:cNvSpPr>
            <a:spLocks noChangeShapeType="1"/>
          </p:cNvSpPr>
          <p:nvPr/>
        </p:nvSpPr>
        <p:spPr bwMode="auto">
          <a:xfrm>
            <a:off x="827088" y="2708275"/>
            <a:ext cx="792162" cy="0"/>
          </a:xfrm>
          <a:prstGeom prst="line">
            <a:avLst/>
          </a:prstGeom>
          <a:noFill/>
          <a:ln w="28575">
            <a:solidFill>
              <a:schemeClr val="tx1"/>
            </a:solidFill>
            <a:round/>
            <a:headEnd/>
            <a:tailEnd type="triangle" w="med" len="lg"/>
          </a:ln>
        </p:spPr>
        <p:txBody>
          <a:bodyPr/>
          <a:lstStyle/>
          <a:p>
            <a:endParaRPr lang="zh-CN" altLang="en-US"/>
          </a:p>
        </p:txBody>
      </p:sp>
      <p:sp>
        <p:nvSpPr>
          <p:cNvPr id="54318" name="Text Box 81"/>
          <p:cNvSpPr txBox="1">
            <a:spLocks noChangeArrowheads="1"/>
          </p:cNvSpPr>
          <p:nvPr/>
        </p:nvSpPr>
        <p:spPr bwMode="auto">
          <a:xfrm>
            <a:off x="6962775" y="2174875"/>
            <a:ext cx="936625" cy="519113"/>
          </a:xfrm>
          <a:prstGeom prst="rect">
            <a:avLst/>
          </a:prstGeom>
          <a:noFill/>
          <a:ln w="28575" algn="ctr">
            <a:noFill/>
            <a:miter lim="800000"/>
            <a:headEnd/>
            <a:tailEnd type="none" w="med" len="lg"/>
          </a:ln>
        </p:spPr>
        <p:txBody>
          <a:bodyPr>
            <a:spAutoFit/>
          </a:bodyPr>
          <a:lstStyle/>
          <a:p>
            <a:pPr>
              <a:spcBef>
                <a:spcPct val="50000"/>
              </a:spcBef>
            </a:pPr>
            <a:r>
              <a:rPr lang="en-US" altLang="zh-CN" sz="2800"/>
              <a:t>DS</a:t>
            </a:r>
            <a:r>
              <a:rPr lang="en-US" altLang="zh-CN" sz="2800" baseline="-25000"/>
              <a:t>1</a:t>
            </a:r>
          </a:p>
        </p:txBody>
      </p:sp>
      <p:sp>
        <p:nvSpPr>
          <p:cNvPr id="54319" name="Text Box 82"/>
          <p:cNvSpPr txBox="1">
            <a:spLocks noChangeArrowheads="1"/>
          </p:cNvSpPr>
          <p:nvPr/>
        </p:nvSpPr>
        <p:spPr bwMode="auto">
          <a:xfrm>
            <a:off x="6962775" y="2894013"/>
            <a:ext cx="936625" cy="519112"/>
          </a:xfrm>
          <a:prstGeom prst="rect">
            <a:avLst/>
          </a:prstGeom>
          <a:noFill/>
          <a:ln w="28575" algn="ctr">
            <a:noFill/>
            <a:miter lim="800000"/>
            <a:headEnd/>
            <a:tailEnd type="none" w="med" len="lg"/>
          </a:ln>
        </p:spPr>
        <p:txBody>
          <a:bodyPr>
            <a:spAutoFit/>
          </a:bodyPr>
          <a:lstStyle/>
          <a:p>
            <a:pPr>
              <a:spcBef>
                <a:spcPct val="50000"/>
              </a:spcBef>
            </a:pPr>
            <a:r>
              <a:rPr lang="en-US" altLang="zh-CN" sz="2800"/>
              <a:t>DS</a:t>
            </a:r>
            <a:r>
              <a:rPr lang="en-US" altLang="zh-CN" sz="2800" baseline="-25000"/>
              <a:t>2</a:t>
            </a:r>
          </a:p>
        </p:txBody>
      </p:sp>
      <p:sp>
        <p:nvSpPr>
          <p:cNvPr id="54320" name="Text Box 83"/>
          <p:cNvSpPr txBox="1">
            <a:spLocks noChangeArrowheads="1"/>
          </p:cNvSpPr>
          <p:nvPr/>
        </p:nvSpPr>
        <p:spPr bwMode="auto">
          <a:xfrm>
            <a:off x="6962775" y="3960813"/>
            <a:ext cx="936625" cy="519112"/>
          </a:xfrm>
          <a:prstGeom prst="rect">
            <a:avLst/>
          </a:prstGeom>
          <a:noFill/>
          <a:ln w="28575" algn="ctr">
            <a:noFill/>
            <a:miter lim="800000"/>
            <a:headEnd/>
            <a:tailEnd type="none" w="med" len="lg"/>
          </a:ln>
        </p:spPr>
        <p:txBody>
          <a:bodyPr>
            <a:spAutoFit/>
          </a:bodyPr>
          <a:lstStyle/>
          <a:p>
            <a:pPr>
              <a:spcBef>
                <a:spcPct val="50000"/>
              </a:spcBef>
            </a:pPr>
            <a:r>
              <a:rPr lang="en-US" altLang="zh-CN" sz="2800"/>
              <a:t>DS</a:t>
            </a:r>
            <a:r>
              <a:rPr lang="en-US" altLang="zh-CN" sz="2800" baseline="-25000"/>
              <a:t>n</a:t>
            </a:r>
          </a:p>
        </p:txBody>
      </p:sp>
      <p:sp>
        <p:nvSpPr>
          <p:cNvPr id="54321" name="Text Box 84"/>
          <p:cNvSpPr txBox="1">
            <a:spLocks noChangeArrowheads="1"/>
          </p:cNvSpPr>
          <p:nvPr/>
        </p:nvSpPr>
        <p:spPr bwMode="auto">
          <a:xfrm>
            <a:off x="3492500" y="1254125"/>
            <a:ext cx="1800225" cy="519113"/>
          </a:xfrm>
          <a:prstGeom prst="rect">
            <a:avLst/>
          </a:prstGeom>
          <a:noFill/>
          <a:ln w="28575" algn="ctr">
            <a:noFill/>
            <a:miter lim="800000"/>
            <a:headEnd/>
            <a:tailEnd type="none" w="med" len="lg"/>
          </a:ln>
        </p:spPr>
        <p:txBody>
          <a:bodyPr>
            <a:spAutoFit/>
          </a:bodyPr>
          <a:lstStyle/>
          <a:p>
            <a:pPr>
              <a:spcBef>
                <a:spcPct val="50000"/>
              </a:spcBef>
            </a:pPr>
            <a:r>
              <a:rPr lang="en-US" altLang="zh-CN" sz="2800"/>
              <a:t>MIMD</a:t>
            </a:r>
            <a:r>
              <a:rPr lang="zh-CN" altLang="en-US" sz="2800"/>
              <a:t>：</a:t>
            </a:r>
          </a:p>
        </p:txBody>
      </p:sp>
      <p:sp>
        <p:nvSpPr>
          <p:cNvPr id="1128533" name="Text Box 85"/>
          <p:cNvSpPr txBox="1">
            <a:spLocks noChangeArrowheads="1"/>
          </p:cNvSpPr>
          <p:nvPr/>
        </p:nvSpPr>
        <p:spPr bwMode="auto">
          <a:xfrm>
            <a:off x="6300192" y="549275"/>
            <a:ext cx="2520280" cy="1152525"/>
          </a:xfrm>
          <a:prstGeom prst="rect">
            <a:avLst/>
          </a:prstGeom>
          <a:solidFill>
            <a:srgbClr val="CCFFFF"/>
          </a:solidFill>
          <a:ln w="28575" algn="ctr">
            <a:solidFill>
              <a:srgbClr val="0000FF"/>
            </a:solidFill>
            <a:miter lim="800000"/>
            <a:headEnd/>
            <a:tailEnd type="none" w="med" len="lg"/>
          </a:ln>
          <a:effectLst>
            <a:outerShdw dist="107763" dir="2700000" algn="ctr" rotWithShape="0">
              <a:schemeClr val="bg2">
                <a:alpha val="50000"/>
              </a:schemeClr>
            </a:outerShdw>
          </a:effectLst>
        </p:spPr>
        <p:txBody>
          <a:bodyPr wrap="none" anchor="ctr"/>
          <a:lstStyle/>
          <a:p>
            <a:pPr algn="l">
              <a:spcBef>
                <a:spcPct val="20000"/>
              </a:spcBef>
              <a:defRPr/>
            </a:pPr>
            <a:r>
              <a:rPr lang="zh-CN" altLang="en-US" dirty="0">
                <a:solidFill>
                  <a:schemeClr val="bg2"/>
                </a:solidFill>
              </a:rPr>
              <a:t> 多处理机</a:t>
            </a:r>
          </a:p>
          <a:p>
            <a:pPr algn="l">
              <a:spcBef>
                <a:spcPct val="20000"/>
              </a:spcBef>
              <a:defRPr/>
            </a:pPr>
            <a:r>
              <a:rPr lang="zh-CN" altLang="en-US" dirty="0">
                <a:solidFill>
                  <a:schemeClr val="bg2"/>
                </a:solidFill>
              </a:rPr>
              <a:t> 机群</a:t>
            </a:r>
            <a:r>
              <a:rPr lang="en-US" altLang="zh-CN" dirty="0">
                <a:solidFill>
                  <a:schemeClr val="bg2"/>
                </a:solidFill>
                <a:latin typeface="+mn-ea"/>
                <a:ea typeface="+mn-ea"/>
              </a:rPr>
              <a:t>(</a:t>
            </a:r>
            <a:r>
              <a:rPr lang="zh-CN" altLang="en-US" dirty="0">
                <a:solidFill>
                  <a:schemeClr val="bg2"/>
                </a:solidFill>
              </a:rPr>
              <a:t>集群</a:t>
            </a:r>
            <a:r>
              <a:rPr lang="en-US" altLang="zh-CN" dirty="0">
                <a:solidFill>
                  <a:schemeClr val="bg2"/>
                </a:solidFill>
                <a:latin typeface="+mn-ea"/>
                <a:ea typeface="+mn-ea"/>
              </a:rPr>
              <a:t>)</a:t>
            </a:r>
            <a:r>
              <a:rPr lang="zh-CN" altLang="en-US" dirty="0">
                <a:solidFill>
                  <a:schemeClr val="bg2"/>
                </a:solidFill>
              </a:rPr>
              <a:t>系统</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128533"/>
                                        </p:tgtEl>
                                        <p:attrNameLst>
                                          <p:attrName>style.visibility</p:attrName>
                                        </p:attrNameLst>
                                      </p:cBhvr>
                                      <p:to>
                                        <p:strVal val="visible"/>
                                      </p:to>
                                    </p:set>
                                    <p:anim calcmode="lin" valueType="num">
                                      <p:cBhvr>
                                        <p:cTn id="7" dur="500" fill="hold"/>
                                        <p:tgtEl>
                                          <p:spTgt spid="1128533"/>
                                        </p:tgtEl>
                                        <p:attrNameLst>
                                          <p:attrName>ppt_w</p:attrName>
                                        </p:attrNameLst>
                                      </p:cBhvr>
                                      <p:tavLst>
                                        <p:tav tm="0">
                                          <p:val>
                                            <p:fltVal val="0"/>
                                          </p:val>
                                        </p:tav>
                                        <p:tav tm="100000">
                                          <p:val>
                                            <p:strVal val="#ppt_w"/>
                                          </p:val>
                                        </p:tav>
                                      </p:tavLst>
                                    </p:anim>
                                    <p:anim calcmode="lin" valueType="num">
                                      <p:cBhvr>
                                        <p:cTn id="8" dur="500" fill="hold"/>
                                        <p:tgtEl>
                                          <p:spTgt spid="112853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53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4"/>
          <p:cNvSpPr>
            <a:spLocks noGrp="1"/>
          </p:cNvSpPr>
          <p:nvPr>
            <p:ph type="sldNum" sz="quarter" idx="11"/>
          </p:nvPr>
        </p:nvSpPr>
        <p:spPr>
          <a:noFill/>
        </p:spPr>
        <p:txBody>
          <a:bodyPr/>
          <a:lstStyle/>
          <a:p>
            <a:fld id="{9E670EC0-1240-4778-9F41-D9FDB343E42F}" type="slidenum">
              <a:rPr lang="zh-CN" altLang="en-US"/>
              <a:pPr/>
              <a:t>75</a:t>
            </a:fld>
            <a:endParaRPr lang="en-US" altLang="zh-CN"/>
          </a:p>
        </p:txBody>
      </p:sp>
      <p:sp>
        <p:nvSpPr>
          <p:cNvPr id="55299" name="Rectangle 2"/>
          <p:cNvSpPr>
            <a:spLocks noGrp="1" noChangeArrowheads="1"/>
          </p:cNvSpPr>
          <p:nvPr>
            <p:ph type="title"/>
          </p:nvPr>
        </p:nvSpPr>
        <p:spPr/>
        <p:txBody>
          <a:bodyPr/>
          <a:lstStyle/>
          <a:p>
            <a:pPr eaLnBrk="1" hangingPunct="1"/>
            <a:r>
              <a:rPr lang="zh-CN" altLang="en-US" dirty="0"/>
              <a:t>二、计算机系统的性能描述</a:t>
            </a:r>
          </a:p>
        </p:txBody>
      </p:sp>
      <p:sp>
        <p:nvSpPr>
          <p:cNvPr id="55300" name="Rectangle 3"/>
          <p:cNvSpPr>
            <a:spLocks noGrp="1" noChangeArrowheads="1"/>
          </p:cNvSpPr>
          <p:nvPr>
            <p:ph type="body" idx="1"/>
          </p:nvPr>
        </p:nvSpPr>
        <p:spPr>
          <a:xfrm>
            <a:off x="457200" y="1268413"/>
            <a:ext cx="8435975" cy="4968875"/>
          </a:xfrm>
        </p:spPr>
        <p:txBody>
          <a:bodyPr/>
          <a:lstStyle/>
          <a:p>
            <a:pPr eaLnBrk="1" hangingPunct="1"/>
            <a:r>
              <a:rPr lang="zh-CN" altLang="en-US" dirty="0"/>
              <a:t>计算机系统配置</a:t>
            </a:r>
          </a:p>
          <a:p>
            <a:pPr eaLnBrk="1" hangingPunct="1"/>
            <a:r>
              <a:rPr lang="zh-CN" altLang="en-US" dirty="0"/>
              <a:t>计算机的性能指标</a:t>
            </a:r>
          </a:p>
          <a:p>
            <a:pPr eaLnBrk="1" hangingPunct="1"/>
            <a:r>
              <a:rPr lang="zh-CN" altLang="en-US" dirty="0"/>
              <a:t>用测试程序来测评计算机的性能</a:t>
            </a: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4"/>
          <p:cNvSpPr>
            <a:spLocks noGrp="1"/>
          </p:cNvSpPr>
          <p:nvPr>
            <p:ph type="sldNum" sz="quarter" idx="11"/>
          </p:nvPr>
        </p:nvSpPr>
        <p:spPr>
          <a:noFill/>
        </p:spPr>
        <p:txBody>
          <a:bodyPr/>
          <a:lstStyle/>
          <a:p>
            <a:fld id="{0D6F5BAF-F6ED-496A-8165-B5CCD68FB988}" type="slidenum">
              <a:rPr lang="zh-CN" altLang="en-US"/>
              <a:pPr/>
              <a:t>76</a:t>
            </a:fld>
            <a:endParaRPr lang="en-US" altLang="zh-CN"/>
          </a:p>
        </p:txBody>
      </p:sp>
      <p:sp>
        <p:nvSpPr>
          <p:cNvPr id="56323" name="Rectangle 2"/>
          <p:cNvSpPr>
            <a:spLocks noGrp="1" noChangeArrowheads="1"/>
          </p:cNvSpPr>
          <p:nvPr>
            <p:ph type="title"/>
          </p:nvPr>
        </p:nvSpPr>
        <p:spPr/>
        <p:txBody>
          <a:bodyPr/>
          <a:lstStyle/>
          <a:p>
            <a:pPr eaLnBrk="1" hangingPunct="1"/>
            <a:r>
              <a:rPr lang="zh-CN" altLang="en-US"/>
              <a:t>（一）计算机系统配置</a:t>
            </a:r>
          </a:p>
        </p:txBody>
      </p:sp>
      <p:sp>
        <p:nvSpPr>
          <p:cNvPr id="56324" name="Rectangle 3"/>
          <p:cNvSpPr>
            <a:spLocks noGrp="1" noChangeArrowheads="1"/>
          </p:cNvSpPr>
          <p:nvPr>
            <p:ph type="body" idx="1"/>
          </p:nvPr>
        </p:nvSpPr>
        <p:spPr>
          <a:xfrm>
            <a:off x="4675820" y="44450"/>
            <a:ext cx="3754760" cy="576263"/>
          </a:xfrm>
        </p:spPr>
        <p:txBody>
          <a:bodyPr/>
          <a:lstStyle/>
          <a:p>
            <a:pPr eaLnBrk="1" hangingPunct="1">
              <a:buFont typeface="Wingdings" pitchFamily="2" charset="2"/>
              <a:buNone/>
            </a:pPr>
            <a:r>
              <a:rPr lang="en-US" altLang="zh-CN" dirty="0"/>
              <a:t>【</a:t>
            </a:r>
            <a:r>
              <a:rPr lang="zh-CN" altLang="en-US" dirty="0"/>
              <a:t>例</a:t>
            </a:r>
            <a:r>
              <a:rPr lang="en-US" altLang="zh-CN" dirty="0"/>
              <a:t>1】</a:t>
            </a:r>
            <a:r>
              <a:rPr lang="zh-CN" altLang="en-US" dirty="0"/>
              <a:t>个人计算机</a:t>
            </a:r>
          </a:p>
        </p:txBody>
      </p:sp>
      <p:sp>
        <p:nvSpPr>
          <p:cNvPr id="56325" name="Rectangle 4"/>
          <p:cNvSpPr>
            <a:spLocks noChangeArrowheads="1"/>
          </p:cNvSpPr>
          <p:nvPr/>
        </p:nvSpPr>
        <p:spPr bwMode="auto">
          <a:xfrm>
            <a:off x="179389" y="620713"/>
            <a:ext cx="4968676" cy="6084887"/>
          </a:xfrm>
          <a:prstGeom prst="rect">
            <a:avLst/>
          </a:prstGeom>
          <a:noFill/>
          <a:ln w="9525">
            <a:noFill/>
            <a:miter lim="800000"/>
            <a:headEnd/>
            <a:tailEnd/>
          </a:ln>
        </p:spPr>
        <p:txBody>
          <a:bodyPr/>
          <a:lstStyle/>
          <a:p>
            <a:pPr marL="269875" lvl="0" indent="-269875" algn="l">
              <a:lnSpc>
                <a:spcPct val="90000"/>
              </a:lnSpc>
              <a:spcAft>
                <a:spcPts val="0"/>
              </a:spcAft>
              <a:buClr>
                <a:srgbClr val="FF0066"/>
              </a:buClr>
              <a:buFont typeface="Wingdings" panose="05000000000000000000" pitchFamily="2" charset="2"/>
              <a:buChar char=""/>
            </a:pPr>
            <a:r>
              <a:rPr lang="zh-CN" altLang="zh-CN" sz="2000" kern="100" dirty="0"/>
              <a:t>处理器</a:t>
            </a:r>
          </a:p>
          <a:p>
            <a:pPr marL="541338" lvl="1" indent="-271463" algn="l">
              <a:lnSpc>
                <a:spcPct val="90000"/>
              </a:lnSpc>
              <a:spcAft>
                <a:spcPts val="0"/>
              </a:spcAft>
              <a:buClr>
                <a:srgbClr val="FF6600"/>
              </a:buClr>
              <a:buFont typeface="Wingdings" panose="05000000000000000000" pitchFamily="2" charset="2"/>
              <a:buChar char=""/>
            </a:pPr>
            <a:r>
              <a:rPr lang="zh-CN" altLang="zh-CN" sz="2000" kern="100" dirty="0"/>
              <a:t>品牌、系列、型号</a:t>
            </a:r>
          </a:p>
          <a:p>
            <a:pPr marL="541338" lvl="1" indent="-271463" algn="l">
              <a:lnSpc>
                <a:spcPct val="90000"/>
              </a:lnSpc>
              <a:spcAft>
                <a:spcPts val="0"/>
              </a:spcAft>
              <a:buClr>
                <a:srgbClr val="FF6600"/>
              </a:buClr>
              <a:buFont typeface="Wingdings" panose="05000000000000000000" pitchFamily="2" charset="2"/>
              <a:buChar char=""/>
            </a:pPr>
            <a:r>
              <a:rPr lang="zh-CN" altLang="zh-CN" sz="2000" kern="100" dirty="0"/>
              <a:t>核心数、线程数</a:t>
            </a:r>
          </a:p>
          <a:p>
            <a:pPr marL="541338" lvl="1" indent="-271463" algn="l">
              <a:lnSpc>
                <a:spcPct val="90000"/>
              </a:lnSpc>
              <a:spcAft>
                <a:spcPts val="0"/>
              </a:spcAft>
              <a:buClr>
                <a:srgbClr val="FF6600"/>
              </a:buClr>
              <a:buFont typeface="Wingdings" panose="05000000000000000000" pitchFamily="2" charset="2"/>
              <a:buChar char=""/>
            </a:pPr>
            <a:r>
              <a:rPr lang="zh-CN" altLang="zh-CN" sz="2000" kern="100" dirty="0"/>
              <a:t>基本频率、最大睿频频率</a:t>
            </a:r>
          </a:p>
          <a:p>
            <a:pPr marL="541338" lvl="1" indent="-271463" algn="l">
              <a:lnSpc>
                <a:spcPct val="90000"/>
              </a:lnSpc>
              <a:spcAft>
                <a:spcPts val="0"/>
              </a:spcAft>
              <a:buClr>
                <a:srgbClr val="FF6600"/>
              </a:buClr>
              <a:buFont typeface="Wingdings" panose="05000000000000000000" pitchFamily="2" charset="2"/>
              <a:buChar char=""/>
            </a:pPr>
            <a:r>
              <a:rPr lang="zh-CN" altLang="zh-CN" sz="2000" kern="100" dirty="0"/>
              <a:t>高速缓存容量</a:t>
            </a:r>
          </a:p>
          <a:p>
            <a:pPr marL="269875" indent="-269875" algn="l">
              <a:lnSpc>
                <a:spcPct val="90000"/>
              </a:lnSpc>
              <a:spcAft>
                <a:spcPts val="0"/>
              </a:spcAft>
              <a:buClr>
                <a:srgbClr val="FF0066"/>
              </a:buClr>
              <a:buFont typeface="Wingdings" panose="05000000000000000000" pitchFamily="2" charset="2"/>
              <a:buChar char=""/>
            </a:pPr>
            <a:r>
              <a:rPr lang="zh-CN" altLang="zh-CN" sz="2000" kern="100" dirty="0"/>
              <a:t>芯片组</a:t>
            </a:r>
          </a:p>
          <a:p>
            <a:pPr marL="269875" indent="-269875" algn="l">
              <a:lnSpc>
                <a:spcPct val="90000"/>
              </a:lnSpc>
              <a:spcAft>
                <a:spcPts val="0"/>
              </a:spcAft>
              <a:buClr>
                <a:srgbClr val="FF0066"/>
              </a:buClr>
              <a:buFont typeface="Wingdings" panose="05000000000000000000" pitchFamily="2" charset="2"/>
              <a:buChar char=""/>
            </a:pPr>
            <a:r>
              <a:rPr lang="zh-CN" altLang="zh-CN" sz="2000" kern="100" dirty="0"/>
              <a:t>内存</a:t>
            </a:r>
          </a:p>
          <a:p>
            <a:pPr marL="541338" lvl="1" indent="-271463" algn="l">
              <a:lnSpc>
                <a:spcPct val="90000"/>
              </a:lnSpc>
              <a:spcAft>
                <a:spcPts val="0"/>
              </a:spcAft>
              <a:buClr>
                <a:srgbClr val="FF6600"/>
              </a:buClr>
              <a:buFont typeface="Wingdings" panose="05000000000000000000" pitchFamily="2" charset="2"/>
              <a:buChar char=""/>
              <a:tabLst>
                <a:tab pos="625475" algn="l"/>
              </a:tabLst>
            </a:pPr>
            <a:r>
              <a:rPr lang="zh-CN" altLang="zh-CN" sz="2000" kern="100" dirty="0"/>
              <a:t>内存类型、频率</a:t>
            </a:r>
          </a:p>
          <a:p>
            <a:pPr marL="541338" lvl="1" indent="-271463" algn="l">
              <a:lnSpc>
                <a:spcPct val="90000"/>
              </a:lnSpc>
              <a:spcAft>
                <a:spcPts val="0"/>
              </a:spcAft>
              <a:buClr>
                <a:srgbClr val="FF6600"/>
              </a:buClr>
              <a:buFont typeface="Wingdings" panose="05000000000000000000" pitchFamily="2" charset="2"/>
              <a:buChar char=""/>
            </a:pPr>
            <a:r>
              <a:rPr lang="zh-CN" altLang="zh-CN" sz="2000" kern="100" dirty="0"/>
              <a:t>内存容量</a:t>
            </a:r>
          </a:p>
          <a:p>
            <a:pPr marL="541338" lvl="1" indent="-271463" algn="l">
              <a:lnSpc>
                <a:spcPct val="90000"/>
              </a:lnSpc>
              <a:spcAft>
                <a:spcPts val="0"/>
              </a:spcAft>
              <a:buClr>
                <a:srgbClr val="FF6600"/>
              </a:buClr>
              <a:buFont typeface="Wingdings" panose="05000000000000000000" pitchFamily="2" charset="2"/>
              <a:buChar char=""/>
            </a:pPr>
            <a:r>
              <a:rPr lang="zh-CN" altLang="zh-CN" sz="2000" kern="100" dirty="0"/>
              <a:t>内存通道数</a:t>
            </a:r>
          </a:p>
          <a:p>
            <a:pPr marL="269875" indent="-269875" algn="l">
              <a:lnSpc>
                <a:spcPct val="90000"/>
              </a:lnSpc>
              <a:spcAft>
                <a:spcPts val="0"/>
              </a:spcAft>
              <a:buClr>
                <a:srgbClr val="FF0066"/>
              </a:buClr>
              <a:buFont typeface="Wingdings" panose="05000000000000000000" pitchFamily="2" charset="2"/>
              <a:buChar char=""/>
            </a:pPr>
            <a:r>
              <a:rPr lang="zh-CN" altLang="zh-CN" sz="2000" kern="100" dirty="0"/>
              <a:t>辅存</a:t>
            </a:r>
          </a:p>
          <a:p>
            <a:pPr marL="541338" lvl="1" indent="-271463" algn="l">
              <a:lnSpc>
                <a:spcPct val="90000"/>
              </a:lnSpc>
              <a:spcAft>
                <a:spcPts val="0"/>
              </a:spcAft>
              <a:buClr>
                <a:srgbClr val="FF6600"/>
              </a:buClr>
              <a:buFont typeface="Wingdings" panose="05000000000000000000" pitchFamily="2" charset="2"/>
              <a:buChar char=""/>
            </a:pPr>
            <a:r>
              <a:rPr lang="zh-CN" altLang="zh-CN" sz="2000" kern="100" dirty="0"/>
              <a:t>机械硬盘</a:t>
            </a:r>
          </a:p>
          <a:p>
            <a:pPr marL="801688" lvl="2" indent="-260350" algn="l">
              <a:lnSpc>
                <a:spcPct val="90000"/>
              </a:lnSpc>
              <a:spcAft>
                <a:spcPts val="0"/>
              </a:spcAft>
              <a:buClr>
                <a:srgbClr val="0000FF"/>
              </a:buClr>
              <a:buFont typeface="Wingdings" panose="05000000000000000000" pitchFamily="2" charset="2"/>
              <a:buChar char=""/>
            </a:pPr>
            <a:r>
              <a:rPr lang="zh-CN" altLang="zh-CN" sz="2000" kern="100" dirty="0"/>
              <a:t>品牌、系列、型号</a:t>
            </a:r>
          </a:p>
          <a:p>
            <a:pPr marL="801688" lvl="2" indent="-260350" algn="l">
              <a:lnSpc>
                <a:spcPct val="90000"/>
              </a:lnSpc>
              <a:spcAft>
                <a:spcPts val="0"/>
              </a:spcAft>
              <a:buClr>
                <a:srgbClr val="0000FF"/>
              </a:buClr>
              <a:buFont typeface="Wingdings" panose="05000000000000000000" pitchFamily="2" charset="2"/>
              <a:buChar char=""/>
            </a:pPr>
            <a:r>
              <a:rPr lang="zh-CN" altLang="zh-CN" sz="2000" kern="100" dirty="0"/>
              <a:t>接口类型</a:t>
            </a:r>
          </a:p>
          <a:p>
            <a:pPr marL="801688" lvl="2" indent="-260350" algn="l">
              <a:lnSpc>
                <a:spcPct val="90000"/>
              </a:lnSpc>
              <a:spcAft>
                <a:spcPts val="0"/>
              </a:spcAft>
              <a:buClr>
                <a:srgbClr val="0000FF"/>
              </a:buClr>
              <a:buFont typeface="Wingdings" panose="05000000000000000000" pitchFamily="2" charset="2"/>
              <a:buChar char=""/>
            </a:pPr>
            <a:r>
              <a:rPr lang="zh-CN" altLang="zh-CN" sz="2000" kern="100" dirty="0"/>
              <a:t>硬盘容量、缓存容量</a:t>
            </a:r>
          </a:p>
          <a:p>
            <a:pPr marL="801688" lvl="2" indent="-260350" algn="l">
              <a:lnSpc>
                <a:spcPct val="90000"/>
              </a:lnSpc>
              <a:spcAft>
                <a:spcPts val="0"/>
              </a:spcAft>
              <a:buClr>
                <a:srgbClr val="0000FF"/>
              </a:buClr>
              <a:buFont typeface="Wingdings" panose="05000000000000000000" pitchFamily="2" charset="2"/>
              <a:buChar char=""/>
            </a:pPr>
            <a:r>
              <a:rPr lang="zh-CN" altLang="zh-CN" sz="2000" kern="100" dirty="0"/>
              <a:t>转速</a:t>
            </a:r>
          </a:p>
          <a:p>
            <a:pPr marL="541338" lvl="1" indent="-271463" algn="l">
              <a:lnSpc>
                <a:spcPct val="90000"/>
              </a:lnSpc>
              <a:spcAft>
                <a:spcPts val="0"/>
              </a:spcAft>
              <a:buClr>
                <a:srgbClr val="FF6600"/>
              </a:buClr>
              <a:buFont typeface="Wingdings" panose="05000000000000000000" pitchFamily="2" charset="2"/>
              <a:buChar char=""/>
            </a:pPr>
            <a:r>
              <a:rPr lang="en-US" altLang="zh-CN" sz="2000" kern="100" dirty="0"/>
              <a:t>SSD</a:t>
            </a:r>
            <a:r>
              <a:rPr lang="zh-CN" altLang="zh-CN" sz="2000" kern="100" dirty="0"/>
              <a:t>（固态硬盘）</a:t>
            </a:r>
          </a:p>
          <a:p>
            <a:pPr marL="801688" lvl="2" indent="-260350" algn="l">
              <a:lnSpc>
                <a:spcPct val="90000"/>
              </a:lnSpc>
              <a:spcAft>
                <a:spcPts val="0"/>
              </a:spcAft>
              <a:buClr>
                <a:srgbClr val="0000FF"/>
              </a:buClr>
              <a:buFont typeface="Wingdings" panose="05000000000000000000" pitchFamily="2" charset="2"/>
              <a:buChar char=""/>
            </a:pPr>
            <a:r>
              <a:rPr lang="zh-CN" altLang="zh-CN" sz="2000" kern="100" dirty="0"/>
              <a:t>品牌、系列、型号</a:t>
            </a:r>
          </a:p>
          <a:p>
            <a:pPr marL="801688" lvl="2" indent="-260350" algn="l">
              <a:lnSpc>
                <a:spcPct val="90000"/>
              </a:lnSpc>
              <a:spcAft>
                <a:spcPts val="0"/>
              </a:spcAft>
              <a:buClr>
                <a:srgbClr val="0000FF"/>
              </a:buClr>
              <a:buFont typeface="Wingdings" panose="05000000000000000000" pitchFamily="2" charset="2"/>
              <a:buChar char=""/>
            </a:pPr>
            <a:r>
              <a:rPr lang="zh-CN" altLang="zh-CN" sz="2000" kern="100" dirty="0"/>
              <a:t>接口类型</a:t>
            </a:r>
          </a:p>
          <a:p>
            <a:pPr marL="801688" lvl="2" indent="-260350" algn="l">
              <a:lnSpc>
                <a:spcPct val="90000"/>
              </a:lnSpc>
              <a:spcAft>
                <a:spcPts val="0"/>
              </a:spcAft>
              <a:buClr>
                <a:srgbClr val="0000FF"/>
              </a:buClr>
              <a:buFont typeface="Wingdings" panose="05000000000000000000" pitchFamily="2" charset="2"/>
              <a:buChar char=""/>
            </a:pPr>
            <a:r>
              <a:rPr lang="zh-CN" altLang="zh-CN" sz="2000" kern="100" dirty="0"/>
              <a:t>硬盘容量、缓存容量</a:t>
            </a:r>
          </a:p>
          <a:p>
            <a:pPr marL="801688" lvl="2" indent="-260350" algn="l">
              <a:lnSpc>
                <a:spcPct val="90000"/>
              </a:lnSpc>
              <a:spcAft>
                <a:spcPts val="0"/>
              </a:spcAft>
              <a:buClr>
                <a:srgbClr val="0000FF"/>
              </a:buClr>
              <a:buFont typeface="Wingdings" panose="05000000000000000000" pitchFamily="2" charset="2"/>
              <a:buChar char=""/>
            </a:pPr>
            <a:r>
              <a:rPr lang="zh-CN" altLang="zh-CN" sz="2000" kern="100" dirty="0"/>
              <a:t>闪存类型、主控型号、读写速度</a:t>
            </a:r>
          </a:p>
          <a:p>
            <a:pPr marL="541338" lvl="1" indent="-271463" algn="l">
              <a:lnSpc>
                <a:spcPct val="90000"/>
              </a:lnSpc>
              <a:spcAft>
                <a:spcPts val="0"/>
              </a:spcAft>
              <a:buClr>
                <a:srgbClr val="FF6600"/>
              </a:buClr>
              <a:buFont typeface="Wingdings" panose="05000000000000000000" pitchFamily="2" charset="2"/>
              <a:buChar char=""/>
            </a:pPr>
            <a:r>
              <a:rPr lang="zh-CN" altLang="zh-CN" sz="2000" kern="100" dirty="0"/>
              <a:t>光驱</a:t>
            </a:r>
          </a:p>
        </p:txBody>
      </p:sp>
      <p:sp>
        <p:nvSpPr>
          <p:cNvPr id="7" name="Rectangle 4">
            <a:extLst>
              <a:ext uri="{FF2B5EF4-FFF2-40B4-BE49-F238E27FC236}">
                <a16:creationId xmlns:a16="http://schemas.microsoft.com/office/drawing/2014/main" id="{27BB861C-B90F-487B-A1EF-FA50A87AC052}"/>
              </a:ext>
            </a:extLst>
          </p:cNvPr>
          <p:cNvSpPr>
            <a:spLocks noChangeArrowheads="1"/>
          </p:cNvSpPr>
          <p:nvPr/>
        </p:nvSpPr>
        <p:spPr bwMode="auto">
          <a:xfrm>
            <a:off x="4104866" y="622944"/>
            <a:ext cx="4896667" cy="4896519"/>
          </a:xfrm>
          <a:prstGeom prst="rect">
            <a:avLst/>
          </a:prstGeom>
          <a:noFill/>
          <a:ln w="9525">
            <a:noFill/>
            <a:miter lim="800000"/>
            <a:headEnd/>
            <a:tailEnd/>
          </a:ln>
        </p:spPr>
        <p:txBody>
          <a:bodyPr/>
          <a:lstStyle/>
          <a:p>
            <a:pPr marL="269875" indent="-269875" algn="l">
              <a:lnSpc>
                <a:spcPct val="90000"/>
              </a:lnSpc>
              <a:spcAft>
                <a:spcPts val="0"/>
              </a:spcAft>
              <a:buClr>
                <a:srgbClr val="FF0066"/>
              </a:buClr>
              <a:buFont typeface="Wingdings" panose="05000000000000000000" pitchFamily="2" charset="2"/>
              <a:buChar char=""/>
            </a:pPr>
            <a:r>
              <a:rPr lang="zh-CN" altLang="zh-CN" sz="2000" kern="100" dirty="0"/>
              <a:t>显卡</a:t>
            </a:r>
          </a:p>
          <a:p>
            <a:pPr marL="541338" lvl="1" indent="-271463" algn="l">
              <a:lnSpc>
                <a:spcPct val="90000"/>
              </a:lnSpc>
              <a:spcAft>
                <a:spcPts val="0"/>
              </a:spcAft>
              <a:buClr>
                <a:srgbClr val="FF6600"/>
              </a:buClr>
              <a:buFont typeface="Wingdings" panose="05000000000000000000" pitchFamily="2" charset="2"/>
              <a:buChar char=""/>
            </a:pPr>
            <a:r>
              <a:rPr lang="zh-CN" altLang="zh-CN" sz="2000" kern="100" dirty="0"/>
              <a:t>核心显卡还是独立显卡</a:t>
            </a:r>
          </a:p>
          <a:p>
            <a:pPr marL="541338" lvl="1" indent="-271463" algn="l">
              <a:lnSpc>
                <a:spcPct val="90000"/>
              </a:lnSpc>
              <a:spcAft>
                <a:spcPts val="0"/>
              </a:spcAft>
              <a:buClr>
                <a:srgbClr val="FF6600"/>
              </a:buClr>
              <a:buFont typeface="Wingdings" panose="05000000000000000000" pitchFamily="2" charset="2"/>
              <a:buChar char=""/>
            </a:pPr>
            <a:r>
              <a:rPr lang="zh-CN" altLang="zh-CN" sz="2000" kern="100" dirty="0"/>
              <a:t>独立显卡参数：</a:t>
            </a:r>
          </a:p>
          <a:p>
            <a:pPr marL="801688" lvl="2" indent="-260350" algn="l">
              <a:lnSpc>
                <a:spcPct val="90000"/>
              </a:lnSpc>
              <a:spcAft>
                <a:spcPts val="0"/>
              </a:spcAft>
              <a:buClr>
                <a:srgbClr val="0000FF"/>
              </a:buClr>
              <a:buFont typeface="Wingdings" panose="05000000000000000000" pitchFamily="2" charset="2"/>
              <a:buChar char=""/>
            </a:pPr>
            <a:r>
              <a:rPr lang="zh-CN" altLang="zh-CN" sz="2000" kern="100" dirty="0"/>
              <a:t>核心芯片的品牌、型号、频率、</a:t>
            </a:r>
            <a:br>
              <a:rPr lang="en-US" altLang="zh-CN" sz="2000" kern="100" dirty="0"/>
            </a:br>
            <a:r>
              <a:rPr lang="zh-CN" altLang="zh-CN" sz="2000" kern="100" dirty="0"/>
              <a:t>流处理单元个数</a:t>
            </a:r>
          </a:p>
          <a:p>
            <a:pPr marL="801688" lvl="2" indent="-260350" algn="l">
              <a:lnSpc>
                <a:spcPct val="90000"/>
              </a:lnSpc>
              <a:spcAft>
                <a:spcPts val="0"/>
              </a:spcAft>
              <a:buClr>
                <a:srgbClr val="0000FF"/>
              </a:buClr>
              <a:buFont typeface="Wingdings" panose="05000000000000000000" pitchFamily="2" charset="2"/>
              <a:buChar char=""/>
            </a:pPr>
            <a:r>
              <a:rPr lang="zh-CN" altLang="zh-CN" sz="2000" kern="100" dirty="0"/>
              <a:t>接口类型</a:t>
            </a:r>
          </a:p>
          <a:p>
            <a:pPr marL="801688" lvl="2" indent="-260350" algn="l">
              <a:lnSpc>
                <a:spcPct val="90000"/>
              </a:lnSpc>
              <a:spcAft>
                <a:spcPts val="0"/>
              </a:spcAft>
              <a:buClr>
                <a:srgbClr val="0000FF"/>
              </a:buClr>
              <a:buFont typeface="Wingdings" panose="05000000000000000000" pitchFamily="2" charset="2"/>
              <a:buChar char=""/>
            </a:pPr>
            <a:r>
              <a:rPr lang="zh-CN" altLang="zh-CN" sz="2000" kern="100" dirty="0"/>
              <a:t>显存的类型、容量、位宽、频率</a:t>
            </a:r>
          </a:p>
          <a:p>
            <a:pPr marL="541338" lvl="1" indent="-271463" algn="l">
              <a:lnSpc>
                <a:spcPct val="90000"/>
              </a:lnSpc>
              <a:spcAft>
                <a:spcPts val="0"/>
              </a:spcAft>
              <a:buClr>
                <a:srgbClr val="FF6600"/>
              </a:buClr>
              <a:buFont typeface="Wingdings" panose="05000000000000000000" pitchFamily="2" charset="2"/>
              <a:buChar char=""/>
            </a:pPr>
            <a:r>
              <a:rPr lang="zh-CN" altLang="zh-CN" sz="2000" kern="100" dirty="0"/>
              <a:t>可提供的显示接口类型、数量</a:t>
            </a:r>
          </a:p>
          <a:p>
            <a:pPr marL="269875" indent="-269875" algn="l">
              <a:lnSpc>
                <a:spcPct val="90000"/>
              </a:lnSpc>
              <a:spcAft>
                <a:spcPts val="0"/>
              </a:spcAft>
              <a:buClr>
                <a:srgbClr val="FF0066"/>
              </a:buClr>
              <a:buFont typeface="Wingdings" panose="05000000000000000000" pitchFamily="2" charset="2"/>
              <a:buChar char=""/>
            </a:pPr>
            <a:r>
              <a:rPr lang="zh-CN" altLang="zh-CN" sz="2000" kern="100" dirty="0"/>
              <a:t>显示器</a:t>
            </a:r>
          </a:p>
          <a:p>
            <a:pPr marL="541338" lvl="1" indent="-271463" algn="l">
              <a:lnSpc>
                <a:spcPct val="90000"/>
              </a:lnSpc>
              <a:spcAft>
                <a:spcPts val="0"/>
              </a:spcAft>
              <a:buClr>
                <a:srgbClr val="FF6600"/>
              </a:buClr>
              <a:buFont typeface="Wingdings" panose="05000000000000000000" pitchFamily="2" charset="2"/>
              <a:buChar char=""/>
            </a:pPr>
            <a:r>
              <a:rPr lang="zh-CN" altLang="zh-CN" sz="2000" kern="100" dirty="0"/>
              <a:t>尺寸、屏幕比例</a:t>
            </a:r>
          </a:p>
          <a:p>
            <a:pPr marL="541338" lvl="1" indent="-271463" algn="l">
              <a:lnSpc>
                <a:spcPct val="90000"/>
              </a:lnSpc>
              <a:spcAft>
                <a:spcPts val="0"/>
              </a:spcAft>
              <a:buClr>
                <a:srgbClr val="FF6600"/>
              </a:buClr>
              <a:buFont typeface="Wingdings" panose="05000000000000000000" pitchFamily="2" charset="2"/>
              <a:buChar char=""/>
            </a:pPr>
            <a:r>
              <a:rPr lang="zh-CN" altLang="zh-CN" sz="2000" kern="100" dirty="0"/>
              <a:t>最佳分辨率</a:t>
            </a:r>
            <a:r>
              <a:rPr lang="zh-CN" altLang="en-US" sz="2000" kern="100" dirty="0"/>
              <a:t>、色彩还原度</a:t>
            </a:r>
            <a:endParaRPr lang="zh-CN" altLang="zh-CN" sz="2000" kern="100" dirty="0"/>
          </a:p>
          <a:p>
            <a:pPr marL="541338" lvl="1" indent="-271463" algn="l">
              <a:lnSpc>
                <a:spcPct val="90000"/>
              </a:lnSpc>
              <a:spcAft>
                <a:spcPts val="0"/>
              </a:spcAft>
              <a:buClr>
                <a:srgbClr val="FF6600"/>
              </a:buClr>
              <a:buFont typeface="Wingdings" panose="05000000000000000000" pitchFamily="2" charset="2"/>
              <a:buChar char=""/>
            </a:pPr>
            <a:r>
              <a:rPr lang="zh-CN" altLang="zh-CN" sz="2000" kern="100" dirty="0"/>
              <a:t>刷新频率、响应时间</a:t>
            </a:r>
          </a:p>
          <a:p>
            <a:pPr marL="541338" lvl="1" indent="-271463" algn="l">
              <a:lnSpc>
                <a:spcPct val="90000"/>
              </a:lnSpc>
              <a:spcAft>
                <a:spcPts val="0"/>
              </a:spcAft>
              <a:buClr>
                <a:srgbClr val="FF6600"/>
              </a:buClr>
              <a:buFont typeface="Wingdings" panose="05000000000000000000" pitchFamily="2" charset="2"/>
              <a:buChar char=""/>
            </a:pPr>
            <a:r>
              <a:rPr lang="zh-CN" altLang="zh-CN" sz="2000" kern="100" dirty="0"/>
              <a:t>接口类型、数量</a:t>
            </a:r>
          </a:p>
          <a:p>
            <a:pPr marL="269875" indent="-269875" algn="l">
              <a:lnSpc>
                <a:spcPct val="90000"/>
              </a:lnSpc>
              <a:spcAft>
                <a:spcPts val="0"/>
              </a:spcAft>
              <a:buClr>
                <a:srgbClr val="FF0066"/>
              </a:buClr>
              <a:buFont typeface="Wingdings" panose="05000000000000000000" pitchFamily="2" charset="2"/>
              <a:buChar char=""/>
            </a:pPr>
            <a:r>
              <a:rPr lang="zh-CN" altLang="zh-CN" sz="2000" kern="100" dirty="0"/>
              <a:t>其他扩展接口</a:t>
            </a:r>
          </a:p>
          <a:p>
            <a:pPr marL="541338" lvl="1" indent="-271463" algn="l">
              <a:lnSpc>
                <a:spcPct val="90000"/>
              </a:lnSpc>
              <a:spcAft>
                <a:spcPts val="0"/>
              </a:spcAft>
              <a:buClr>
                <a:srgbClr val="FF6600"/>
              </a:buClr>
              <a:buFont typeface="Wingdings" panose="05000000000000000000" pitchFamily="2" charset="2"/>
              <a:buChar char=""/>
            </a:pPr>
            <a:r>
              <a:rPr lang="en-US" altLang="zh-CN" sz="2000" kern="100" dirty="0"/>
              <a:t>USB</a:t>
            </a:r>
            <a:r>
              <a:rPr lang="zh-CN" altLang="zh-CN" sz="2000" kern="100" dirty="0"/>
              <a:t>接口：数量、版本</a:t>
            </a:r>
          </a:p>
          <a:p>
            <a:pPr marL="541338" lvl="1" indent="-271463" algn="l">
              <a:lnSpc>
                <a:spcPct val="90000"/>
              </a:lnSpc>
              <a:spcAft>
                <a:spcPts val="0"/>
              </a:spcAft>
              <a:buClr>
                <a:srgbClr val="FF6600"/>
              </a:buClr>
              <a:buFont typeface="Wingdings" panose="05000000000000000000" pitchFamily="2" charset="2"/>
              <a:buChar char=""/>
            </a:pPr>
            <a:r>
              <a:rPr lang="zh-CN" altLang="zh-CN" sz="2000" kern="100" dirty="0"/>
              <a:t>网络接口：数量、类型</a:t>
            </a:r>
          </a:p>
          <a:p>
            <a:pPr marL="541338" lvl="1" indent="-271463" algn="l">
              <a:lnSpc>
                <a:spcPct val="90000"/>
              </a:lnSpc>
              <a:spcAft>
                <a:spcPts val="0"/>
              </a:spcAft>
              <a:buClr>
                <a:srgbClr val="FF6600"/>
              </a:buClr>
              <a:buFont typeface="Wingdings" panose="05000000000000000000" pitchFamily="2" charset="2"/>
              <a:buChar char=""/>
            </a:pPr>
            <a:r>
              <a:rPr lang="zh-CN" altLang="zh-CN" sz="2000" kern="100" dirty="0"/>
              <a:t>音频接口</a:t>
            </a:r>
          </a:p>
        </p:txBody>
      </p:sp>
      <p:cxnSp>
        <p:nvCxnSpPr>
          <p:cNvPr id="3" name="直接连接符 2">
            <a:extLst>
              <a:ext uri="{FF2B5EF4-FFF2-40B4-BE49-F238E27FC236}">
                <a16:creationId xmlns:a16="http://schemas.microsoft.com/office/drawing/2014/main" id="{1B92CB14-E9F1-45C0-9A36-4F088CBA1750}"/>
              </a:ext>
            </a:extLst>
          </p:cNvPr>
          <p:cNvCxnSpPr/>
          <p:nvPr/>
        </p:nvCxnSpPr>
        <p:spPr bwMode="auto">
          <a:xfrm>
            <a:off x="3995936" y="692696"/>
            <a:ext cx="0" cy="4680520"/>
          </a:xfrm>
          <a:prstGeom prst="line">
            <a:avLst/>
          </a:prstGeom>
          <a:solidFill>
            <a:schemeClr val="accent1"/>
          </a:solidFill>
          <a:ln w="76200" cap="flat" cmpd="tri" algn="ctr">
            <a:solidFill>
              <a:srgbClr val="FF0000"/>
            </a:solidFill>
            <a:prstDash val="solid"/>
            <a:round/>
            <a:headEnd type="none" w="med" len="med"/>
            <a:tailEnd type="none" w="med" len="med"/>
          </a:ln>
          <a:effectLst/>
        </p:spPr>
      </p:cxn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4"/>
          <p:cNvSpPr>
            <a:spLocks noGrp="1"/>
          </p:cNvSpPr>
          <p:nvPr>
            <p:ph type="sldNum" sz="quarter" idx="11"/>
          </p:nvPr>
        </p:nvSpPr>
        <p:spPr>
          <a:noFill/>
        </p:spPr>
        <p:txBody>
          <a:bodyPr/>
          <a:lstStyle/>
          <a:p>
            <a:fld id="{318E7E06-303D-4B90-8091-96F8E317B56A}" type="slidenum">
              <a:rPr lang="zh-CN" altLang="en-US"/>
              <a:pPr/>
              <a:t>77</a:t>
            </a:fld>
            <a:endParaRPr lang="en-US" altLang="zh-CN"/>
          </a:p>
        </p:txBody>
      </p:sp>
      <p:sp>
        <p:nvSpPr>
          <p:cNvPr id="57347" name="Rectangle 2"/>
          <p:cNvSpPr>
            <a:spLocks noGrp="1" noChangeArrowheads="1"/>
          </p:cNvSpPr>
          <p:nvPr>
            <p:ph type="title"/>
          </p:nvPr>
        </p:nvSpPr>
        <p:spPr/>
        <p:txBody>
          <a:bodyPr/>
          <a:lstStyle/>
          <a:p>
            <a:pPr eaLnBrk="1" hangingPunct="1"/>
            <a:r>
              <a:rPr lang="zh-CN" altLang="en-US"/>
              <a:t>（一）计算机系统配置</a:t>
            </a:r>
          </a:p>
        </p:txBody>
      </p:sp>
      <p:sp>
        <p:nvSpPr>
          <p:cNvPr id="57348" name="Rectangle 3"/>
          <p:cNvSpPr>
            <a:spLocks noGrp="1" noChangeArrowheads="1"/>
          </p:cNvSpPr>
          <p:nvPr>
            <p:ph type="body" idx="1"/>
          </p:nvPr>
        </p:nvSpPr>
        <p:spPr>
          <a:xfrm>
            <a:off x="457200" y="549275"/>
            <a:ext cx="8362950" cy="576263"/>
          </a:xfrm>
        </p:spPr>
        <p:txBody>
          <a:bodyPr/>
          <a:lstStyle/>
          <a:p>
            <a:pPr eaLnBrk="1" hangingPunct="1">
              <a:buFont typeface="Wingdings" pitchFamily="2" charset="2"/>
              <a:buNone/>
            </a:pPr>
            <a:r>
              <a:rPr lang="en-US" altLang="zh-CN"/>
              <a:t>【</a:t>
            </a:r>
            <a:r>
              <a:rPr lang="zh-CN" altLang="en-US"/>
              <a:t>例</a:t>
            </a:r>
            <a:r>
              <a:rPr lang="en-US" altLang="zh-CN"/>
              <a:t>2】</a:t>
            </a:r>
            <a:r>
              <a:rPr lang="zh-CN" altLang="en-US"/>
              <a:t>服务器</a:t>
            </a:r>
          </a:p>
        </p:txBody>
      </p:sp>
      <p:sp>
        <p:nvSpPr>
          <p:cNvPr id="57350" name="Rectangle 6"/>
          <p:cNvSpPr>
            <a:spLocks noChangeArrowheads="1"/>
          </p:cNvSpPr>
          <p:nvPr/>
        </p:nvSpPr>
        <p:spPr bwMode="auto">
          <a:xfrm>
            <a:off x="395288" y="1196752"/>
            <a:ext cx="8569325" cy="1368425"/>
          </a:xfrm>
          <a:prstGeom prst="rect">
            <a:avLst/>
          </a:prstGeom>
          <a:noFill/>
          <a:ln w="9525">
            <a:noFill/>
            <a:miter lim="800000"/>
            <a:headEnd/>
            <a:tailEnd/>
          </a:ln>
        </p:spPr>
        <p:txBody>
          <a:bodyPr/>
          <a:lstStyle/>
          <a:p>
            <a:pPr algn="l"/>
            <a:r>
              <a:rPr lang="zh-CN" altLang="en-US" sz="2800" dirty="0"/>
              <a:t>        最简单的服务器可用一台一般的</a:t>
            </a:r>
            <a:r>
              <a:rPr lang="en-US" altLang="zh-CN" sz="2800" dirty="0"/>
              <a:t>PC</a:t>
            </a:r>
            <a:r>
              <a:rPr lang="zh-CN" altLang="en-US" sz="2800" dirty="0"/>
              <a:t>机配上相应的应用软件就可以实现，功能强的服务器可能需要成百上千个处理器构成集群系统来实现。</a:t>
            </a: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4"/>
          <p:cNvSpPr>
            <a:spLocks noGrp="1"/>
          </p:cNvSpPr>
          <p:nvPr>
            <p:ph type="sldNum" sz="quarter" idx="11"/>
          </p:nvPr>
        </p:nvSpPr>
        <p:spPr>
          <a:noFill/>
        </p:spPr>
        <p:txBody>
          <a:bodyPr/>
          <a:lstStyle/>
          <a:p>
            <a:fld id="{318E7E06-303D-4B90-8091-96F8E317B56A}" type="slidenum">
              <a:rPr lang="zh-CN" altLang="en-US"/>
              <a:pPr/>
              <a:t>78</a:t>
            </a:fld>
            <a:endParaRPr lang="en-US" altLang="zh-CN"/>
          </a:p>
        </p:txBody>
      </p:sp>
      <p:sp>
        <p:nvSpPr>
          <p:cNvPr id="57347" name="Rectangle 2"/>
          <p:cNvSpPr>
            <a:spLocks noGrp="1" noChangeArrowheads="1"/>
          </p:cNvSpPr>
          <p:nvPr>
            <p:ph type="title"/>
          </p:nvPr>
        </p:nvSpPr>
        <p:spPr/>
        <p:txBody>
          <a:bodyPr/>
          <a:lstStyle/>
          <a:p>
            <a:pPr eaLnBrk="1" hangingPunct="1"/>
            <a:r>
              <a:rPr lang="zh-CN" altLang="en-US"/>
              <a:t>（一）计算机系统配置</a:t>
            </a:r>
          </a:p>
        </p:txBody>
      </p:sp>
      <p:sp>
        <p:nvSpPr>
          <p:cNvPr id="57348" name="Rectangle 3"/>
          <p:cNvSpPr>
            <a:spLocks noGrp="1" noChangeArrowheads="1"/>
          </p:cNvSpPr>
          <p:nvPr>
            <p:ph type="body" idx="1"/>
          </p:nvPr>
        </p:nvSpPr>
        <p:spPr>
          <a:xfrm>
            <a:off x="457200" y="549275"/>
            <a:ext cx="8362950" cy="576263"/>
          </a:xfrm>
        </p:spPr>
        <p:txBody>
          <a:bodyPr/>
          <a:lstStyle/>
          <a:p>
            <a:pPr eaLnBrk="1" hangingPunct="1">
              <a:buFont typeface="Wingdings" pitchFamily="2" charset="2"/>
              <a:buNone/>
            </a:pPr>
            <a:r>
              <a:rPr lang="en-US" altLang="zh-CN"/>
              <a:t>【</a:t>
            </a:r>
            <a:r>
              <a:rPr lang="zh-CN" altLang="en-US"/>
              <a:t>例</a:t>
            </a:r>
            <a:r>
              <a:rPr lang="en-US" altLang="zh-CN"/>
              <a:t>2】</a:t>
            </a:r>
            <a:r>
              <a:rPr lang="zh-CN" altLang="en-US"/>
              <a:t>服务器</a:t>
            </a:r>
            <a:r>
              <a:rPr lang="en-US" altLang="zh-CN"/>
              <a:t>		1/4</a:t>
            </a:r>
            <a:endParaRPr lang="zh-CN" altLang="en-US"/>
          </a:p>
        </p:txBody>
      </p:sp>
      <p:sp>
        <p:nvSpPr>
          <p:cNvPr id="7" name="Rectangle 4"/>
          <p:cNvSpPr>
            <a:spLocks noChangeArrowheads="1"/>
          </p:cNvSpPr>
          <p:nvPr/>
        </p:nvSpPr>
        <p:spPr bwMode="auto">
          <a:xfrm>
            <a:off x="539552" y="1125538"/>
            <a:ext cx="8425061" cy="5516562"/>
          </a:xfrm>
          <a:prstGeom prst="rect">
            <a:avLst/>
          </a:prstGeom>
          <a:noFill/>
          <a:ln w="9525">
            <a:noFill/>
            <a:miter lim="800000"/>
            <a:headEnd/>
            <a:tailEnd/>
          </a:ln>
        </p:spPr>
        <p:txBody>
          <a:bodyPr/>
          <a:lstStyle/>
          <a:p>
            <a:pPr marL="342900" lvl="0" indent="-342900" algn="l">
              <a:spcAft>
                <a:spcPts val="0"/>
              </a:spcAft>
              <a:buClr>
                <a:srgbClr val="D60093"/>
              </a:buClr>
              <a:buSzPct val="90000"/>
              <a:buFont typeface="Wingdings" panose="05000000000000000000" pitchFamily="2" charset="2"/>
              <a:buChar char=""/>
            </a:pPr>
            <a:r>
              <a:rPr lang="zh-CN" altLang="zh-CN" kern="100" dirty="0"/>
              <a:t>处理器：</a:t>
            </a:r>
            <a:br>
              <a:rPr lang="en-US" altLang="zh-CN" kern="100" dirty="0"/>
            </a:br>
            <a:r>
              <a:rPr lang="zh-CN" altLang="zh-CN" kern="100" dirty="0"/>
              <a:t>最多</a:t>
            </a:r>
            <a:r>
              <a:rPr lang="en-US" altLang="zh-CN" kern="100" dirty="0"/>
              <a:t>8</a:t>
            </a:r>
            <a:r>
              <a:rPr lang="zh-CN" altLang="zh-CN" kern="100" dirty="0"/>
              <a:t>个第二代英特尔</a:t>
            </a:r>
            <a:r>
              <a:rPr lang="en-US" altLang="zh-CN" kern="100" baseline="30000" dirty="0"/>
              <a:t>®</a:t>
            </a:r>
            <a:r>
              <a:rPr lang="zh-CN" altLang="zh-CN" kern="100" dirty="0"/>
              <a:t>至强</a:t>
            </a:r>
            <a:r>
              <a:rPr lang="en-US" altLang="zh-CN" kern="100" baseline="30000" dirty="0"/>
              <a:t>®</a:t>
            </a:r>
            <a:r>
              <a:rPr lang="zh-CN" altLang="zh-CN" kern="100" dirty="0"/>
              <a:t>可扩展处理器铂金系列，</a:t>
            </a:r>
            <a:br>
              <a:rPr lang="en-US" altLang="zh-CN" kern="100" dirty="0"/>
            </a:br>
            <a:r>
              <a:rPr lang="zh-CN" altLang="zh-CN" kern="100" dirty="0"/>
              <a:t>单一处理器最多</a:t>
            </a:r>
            <a:r>
              <a:rPr lang="en-US" altLang="zh-CN" kern="100" dirty="0"/>
              <a:t>28</a:t>
            </a:r>
            <a:r>
              <a:rPr lang="zh-CN" altLang="zh-CN" kern="100" dirty="0"/>
              <a:t>个内核，最高</a:t>
            </a:r>
            <a:r>
              <a:rPr lang="en-US" altLang="zh-CN" kern="100" dirty="0"/>
              <a:t>205W</a:t>
            </a:r>
            <a:r>
              <a:rPr lang="zh-CN" altLang="zh-CN" kern="100" dirty="0"/>
              <a:t>。</a:t>
            </a:r>
          </a:p>
          <a:p>
            <a:pPr marL="342900" lvl="0" indent="-342900" algn="l">
              <a:spcAft>
                <a:spcPts val="0"/>
              </a:spcAft>
              <a:buClr>
                <a:srgbClr val="D60093"/>
              </a:buClr>
              <a:buSzPct val="90000"/>
              <a:buFont typeface="Wingdings" panose="05000000000000000000" pitchFamily="2" charset="2"/>
              <a:buChar char=""/>
            </a:pPr>
            <a:r>
              <a:rPr lang="zh-CN" altLang="zh-CN" kern="100" dirty="0"/>
              <a:t>支持的操作系统：</a:t>
            </a:r>
            <a:endParaRPr lang="en-US" altLang="zh-CN" kern="100" dirty="0"/>
          </a:p>
          <a:p>
            <a:pPr marL="715963" lvl="1" indent="-357188" algn="l">
              <a:spcAft>
                <a:spcPts val="0"/>
              </a:spcAft>
              <a:buClr>
                <a:srgbClr val="FF6600"/>
              </a:buClr>
              <a:buFont typeface="Wingdings" panose="05000000000000000000" pitchFamily="2" charset="2"/>
              <a:buChar char=""/>
            </a:pPr>
            <a:r>
              <a:rPr lang="en-US" altLang="zh-CN" kern="100" dirty="0"/>
              <a:t>Microsoft Windows Server</a:t>
            </a:r>
          </a:p>
          <a:p>
            <a:pPr marL="715963" lvl="1" indent="-357188" algn="l">
              <a:spcAft>
                <a:spcPts val="0"/>
              </a:spcAft>
              <a:buClr>
                <a:srgbClr val="FF6600"/>
              </a:buClr>
              <a:buFont typeface="Wingdings" panose="05000000000000000000" pitchFamily="2" charset="2"/>
              <a:buChar char=""/>
            </a:pPr>
            <a:r>
              <a:rPr lang="en-US" altLang="zh-CN" kern="100" dirty="0"/>
              <a:t>SUSE</a:t>
            </a:r>
          </a:p>
          <a:p>
            <a:pPr marL="715963" lvl="1" indent="-357188" algn="l">
              <a:spcAft>
                <a:spcPts val="0"/>
              </a:spcAft>
              <a:buClr>
                <a:srgbClr val="FF6600"/>
              </a:buClr>
              <a:buFont typeface="Wingdings" panose="05000000000000000000" pitchFamily="2" charset="2"/>
              <a:buChar char=""/>
            </a:pPr>
            <a:r>
              <a:rPr lang="en-US" altLang="zh-CN" kern="100" dirty="0"/>
              <a:t>Red Hat</a:t>
            </a:r>
          </a:p>
          <a:p>
            <a:pPr marL="715963" lvl="1" indent="-357188" algn="l">
              <a:spcAft>
                <a:spcPts val="0"/>
              </a:spcAft>
              <a:buClr>
                <a:srgbClr val="FF6600"/>
              </a:buClr>
              <a:buFont typeface="Wingdings" panose="05000000000000000000" pitchFamily="2" charset="2"/>
              <a:buChar char=""/>
            </a:pPr>
            <a:r>
              <a:rPr lang="en-US" altLang="zh-CN" kern="100" dirty="0"/>
              <a:t>VMware vSphere</a:t>
            </a:r>
            <a:endParaRPr lang="zh-CN" altLang="zh-CN" kern="100" dirty="0"/>
          </a:p>
          <a:p>
            <a:pPr marL="342900" lvl="0" indent="-342900" algn="l">
              <a:spcAft>
                <a:spcPts val="0"/>
              </a:spcAft>
              <a:buClr>
                <a:srgbClr val="D60093"/>
              </a:buClr>
              <a:buSzPct val="90000"/>
              <a:buFont typeface="Wingdings" panose="05000000000000000000" pitchFamily="2" charset="2"/>
              <a:buChar char=""/>
            </a:pPr>
            <a:r>
              <a:rPr lang="zh-CN" altLang="zh-CN" kern="100" dirty="0"/>
              <a:t>外形</a:t>
            </a:r>
            <a:r>
              <a:rPr lang="en-US" altLang="zh-CN" kern="100" dirty="0"/>
              <a:t>/</a:t>
            </a:r>
            <a:r>
              <a:rPr lang="zh-CN" altLang="zh-CN" kern="100" dirty="0"/>
              <a:t>高度：机架</a:t>
            </a:r>
            <a:r>
              <a:rPr lang="en-US" altLang="zh-CN" kern="100" dirty="0"/>
              <a:t>/4U</a:t>
            </a:r>
            <a:r>
              <a:rPr lang="zh-CN" altLang="zh-CN" kern="100" dirty="0"/>
              <a:t>。</a:t>
            </a:r>
          </a:p>
          <a:p>
            <a:pPr marL="342900" lvl="0" indent="-342900" algn="l">
              <a:spcAft>
                <a:spcPts val="0"/>
              </a:spcAft>
              <a:buClr>
                <a:srgbClr val="D60093"/>
              </a:buClr>
              <a:buSzPct val="90000"/>
              <a:buFont typeface="Wingdings" panose="05000000000000000000" pitchFamily="2" charset="2"/>
              <a:buChar char=""/>
            </a:pPr>
            <a:r>
              <a:rPr lang="zh-CN" altLang="zh-CN" kern="100" dirty="0"/>
              <a:t>内存：</a:t>
            </a:r>
          </a:p>
          <a:p>
            <a:pPr marL="715963" lvl="1" indent="-357188" algn="l">
              <a:spcAft>
                <a:spcPts val="0"/>
              </a:spcAft>
              <a:buClr>
                <a:srgbClr val="FF6600"/>
              </a:buClr>
              <a:buFont typeface="Wingdings" panose="05000000000000000000" pitchFamily="2" charset="2"/>
              <a:buChar char=""/>
            </a:pPr>
            <a:r>
              <a:rPr lang="en-US" altLang="zh-CN" kern="100" dirty="0"/>
              <a:t>96</a:t>
            </a:r>
            <a:r>
              <a:rPr lang="zh-CN" altLang="zh-CN" kern="100" dirty="0"/>
              <a:t>个插槽，最大</a:t>
            </a:r>
            <a:r>
              <a:rPr lang="en-US" altLang="zh-CN" kern="100" dirty="0"/>
              <a:t>24TB</a:t>
            </a:r>
            <a:r>
              <a:rPr lang="zh-CN" altLang="zh-CN" kern="100" dirty="0"/>
              <a:t>，使用</a:t>
            </a:r>
            <a:r>
              <a:rPr lang="en-US" altLang="zh-CN" kern="100" dirty="0"/>
              <a:t>256GB DIMM</a:t>
            </a:r>
            <a:r>
              <a:rPr lang="zh-CN" altLang="zh-CN" kern="100" dirty="0"/>
              <a:t>；</a:t>
            </a:r>
          </a:p>
          <a:p>
            <a:pPr marL="715963" lvl="1" indent="-357188" algn="l">
              <a:spcAft>
                <a:spcPts val="0"/>
              </a:spcAft>
              <a:buClr>
                <a:srgbClr val="FF6600"/>
              </a:buClr>
              <a:buFont typeface="Wingdings" panose="05000000000000000000" pitchFamily="2" charset="2"/>
              <a:buChar char=""/>
            </a:pPr>
            <a:r>
              <a:rPr lang="en-US" altLang="zh-CN" kern="100" dirty="0"/>
              <a:t>2666MHz/2933MHz TruDDR4</a:t>
            </a:r>
            <a:r>
              <a:rPr lang="zh-CN" altLang="zh-CN" kern="100" dirty="0"/>
              <a:t>，支持英特尔</a:t>
            </a:r>
            <a:r>
              <a:rPr lang="en-US" altLang="zh-CN" kern="100" dirty="0"/>
              <a:t>®</a:t>
            </a:r>
            <a:r>
              <a:rPr lang="zh-CN" altLang="zh-CN" kern="100" dirty="0"/>
              <a:t>傲腾</a:t>
            </a:r>
            <a:r>
              <a:rPr lang="en-US" altLang="zh-CN" kern="100" dirty="0"/>
              <a:t>™</a:t>
            </a:r>
            <a:r>
              <a:rPr lang="zh-CN" altLang="zh-CN" kern="100" dirty="0"/>
              <a:t>数据中心级持久内存；</a:t>
            </a:r>
          </a:p>
          <a:p>
            <a:pPr marL="715963" lvl="1" indent="-357188" algn="l">
              <a:spcAft>
                <a:spcPts val="0"/>
              </a:spcAft>
              <a:buClr>
                <a:srgbClr val="FF6600"/>
              </a:buClr>
              <a:buFont typeface="Wingdings" panose="05000000000000000000" pitchFamily="2" charset="2"/>
              <a:buChar char=""/>
            </a:pPr>
            <a:r>
              <a:rPr lang="zh-CN" altLang="zh-CN" kern="100" dirty="0"/>
              <a:t>支持高级内存纠错、内存镜像、内存热备。</a:t>
            </a: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4"/>
          <p:cNvSpPr>
            <a:spLocks noGrp="1"/>
          </p:cNvSpPr>
          <p:nvPr>
            <p:ph type="sldNum" sz="quarter" idx="11"/>
          </p:nvPr>
        </p:nvSpPr>
        <p:spPr>
          <a:noFill/>
        </p:spPr>
        <p:txBody>
          <a:bodyPr/>
          <a:lstStyle/>
          <a:p>
            <a:fld id="{318E7E06-303D-4B90-8091-96F8E317B56A}" type="slidenum">
              <a:rPr lang="zh-CN" altLang="en-US"/>
              <a:pPr/>
              <a:t>79</a:t>
            </a:fld>
            <a:endParaRPr lang="en-US" altLang="zh-CN"/>
          </a:p>
        </p:txBody>
      </p:sp>
      <p:sp>
        <p:nvSpPr>
          <p:cNvPr id="57347" name="Rectangle 2"/>
          <p:cNvSpPr>
            <a:spLocks noGrp="1" noChangeArrowheads="1"/>
          </p:cNvSpPr>
          <p:nvPr>
            <p:ph type="title"/>
          </p:nvPr>
        </p:nvSpPr>
        <p:spPr/>
        <p:txBody>
          <a:bodyPr/>
          <a:lstStyle/>
          <a:p>
            <a:pPr eaLnBrk="1" hangingPunct="1"/>
            <a:r>
              <a:rPr lang="zh-CN" altLang="en-US"/>
              <a:t>（一）计算机系统配置</a:t>
            </a:r>
          </a:p>
        </p:txBody>
      </p:sp>
      <p:sp>
        <p:nvSpPr>
          <p:cNvPr id="57348" name="Rectangle 3"/>
          <p:cNvSpPr>
            <a:spLocks noGrp="1" noChangeArrowheads="1"/>
          </p:cNvSpPr>
          <p:nvPr>
            <p:ph type="body" idx="1"/>
          </p:nvPr>
        </p:nvSpPr>
        <p:spPr>
          <a:xfrm>
            <a:off x="457200" y="549275"/>
            <a:ext cx="8362950" cy="576263"/>
          </a:xfrm>
        </p:spPr>
        <p:txBody>
          <a:bodyPr/>
          <a:lstStyle/>
          <a:p>
            <a:pPr eaLnBrk="1" hangingPunct="1">
              <a:buFont typeface="Wingdings" pitchFamily="2" charset="2"/>
              <a:buNone/>
            </a:pPr>
            <a:r>
              <a:rPr lang="en-US" altLang="zh-CN"/>
              <a:t>【</a:t>
            </a:r>
            <a:r>
              <a:rPr lang="zh-CN" altLang="en-US"/>
              <a:t>例</a:t>
            </a:r>
            <a:r>
              <a:rPr lang="en-US" altLang="zh-CN"/>
              <a:t>2】</a:t>
            </a:r>
            <a:r>
              <a:rPr lang="zh-CN" altLang="en-US"/>
              <a:t>服务器</a:t>
            </a:r>
            <a:r>
              <a:rPr lang="en-US" altLang="zh-CN"/>
              <a:t>		2/4</a:t>
            </a:r>
            <a:endParaRPr lang="zh-CN" altLang="en-US"/>
          </a:p>
        </p:txBody>
      </p:sp>
      <p:sp>
        <p:nvSpPr>
          <p:cNvPr id="7" name="Rectangle 4"/>
          <p:cNvSpPr>
            <a:spLocks noChangeArrowheads="1"/>
          </p:cNvSpPr>
          <p:nvPr/>
        </p:nvSpPr>
        <p:spPr bwMode="auto">
          <a:xfrm>
            <a:off x="539552" y="1268760"/>
            <a:ext cx="8425061" cy="5373340"/>
          </a:xfrm>
          <a:prstGeom prst="rect">
            <a:avLst/>
          </a:prstGeom>
          <a:noFill/>
          <a:ln w="9525">
            <a:noFill/>
            <a:miter lim="800000"/>
            <a:headEnd/>
            <a:tailEnd/>
          </a:ln>
        </p:spPr>
        <p:txBody>
          <a:bodyPr/>
          <a:lstStyle/>
          <a:p>
            <a:pPr marL="342900" lvl="0" indent="-342900" algn="l">
              <a:spcAft>
                <a:spcPts val="0"/>
              </a:spcAft>
              <a:buClr>
                <a:srgbClr val="D60093"/>
              </a:buClr>
              <a:buSzPct val="90000"/>
              <a:buFont typeface="Wingdings" panose="05000000000000000000" pitchFamily="2" charset="2"/>
              <a:buChar char=""/>
            </a:pPr>
            <a:r>
              <a:rPr lang="en-US" altLang="zh-CN" kern="100" dirty="0"/>
              <a:t>RAID</a:t>
            </a:r>
            <a:r>
              <a:rPr lang="zh-CN" altLang="zh-CN" kern="100" dirty="0"/>
              <a:t>：</a:t>
            </a:r>
            <a:br>
              <a:rPr lang="en-US" altLang="zh-CN" kern="100" dirty="0"/>
            </a:br>
            <a:r>
              <a:rPr lang="zh-CN" altLang="zh-CN" kern="100" dirty="0"/>
              <a:t>可选的硬件</a:t>
            </a:r>
            <a:r>
              <a:rPr lang="en-US" altLang="zh-CN" kern="100" dirty="0"/>
              <a:t>RAID</a:t>
            </a:r>
            <a:r>
              <a:rPr lang="zh-CN" altLang="zh-CN" kern="100" dirty="0"/>
              <a:t>，提供</a:t>
            </a:r>
            <a:r>
              <a:rPr lang="en-US" altLang="zh-CN" kern="100" dirty="0"/>
              <a:t>M.2</a:t>
            </a:r>
            <a:r>
              <a:rPr lang="zh-CN" altLang="zh-CN" kern="100" dirty="0"/>
              <a:t>支持。</a:t>
            </a:r>
          </a:p>
          <a:p>
            <a:pPr marL="342900" indent="-342900" algn="l">
              <a:spcAft>
                <a:spcPts val="0"/>
              </a:spcAft>
              <a:buClr>
                <a:srgbClr val="D60093"/>
              </a:buClr>
              <a:buSzPct val="90000"/>
              <a:buFont typeface="Wingdings" panose="05000000000000000000" pitchFamily="2" charset="2"/>
              <a:buChar char=""/>
            </a:pPr>
            <a:r>
              <a:rPr lang="zh-CN" altLang="zh-CN" kern="100" dirty="0"/>
              <a:t>硬盘（支持热插拔）：</a:t>
            </a:r>
            <a:br>
              <a:rPr lang="en-US" altLang="zh-CN" kern="100" dirty="0"/>
            </a:br>
            <a:r>
              <a:rPr lang="zh-CN" altLang="zh-CN" kern="100" dirty="0"/>
              <a:t>最多</a:t>
            </a:r>
            <a:r>
              <a:rPr lang="en-US" altLang="zh-CN" kern="100" dirty="0"/>
              <a:t>24</a:t>
            </a:r>
            <a:r>
              <a:rPr lang="zh-CN" altLang="zh-CN" kern="100" dirty="0"/>
              <a:t>个</a:t>
            </a:r>
            <a:r>
              <a:rPr lang="en-US" altLang="zh-CN" kern="100" dirty="0"/>
              <a:t>2.5</a:t>
            </a:r>
            <a:r>
              <a:rPr lang="zh-CN" altLang="zh-CN" kern="100" dirty="0"/>
              <a:t>英寸存储托架，</a:t>
            </a:r>
            <a:br>
              <a:rPr lang="en-US" altLang="zh-CN" kern="100" dirty="0"/>
            </a:br>
            <a:r>
              <a:rPr lang="zh-CN" altLang="zh-CN" kern="100" dirty="0"/>
              <a:t>支持</a:t>
            </a:r>
            <a:r>
              <a:rPr lang="en-US" altLang="zh-CN" kern="100" dirty="0"/>
              <a:t>SAS/SATA</a:t>
            </a:r>
            <a:r>
              <a:rPr lang="zh-CN" altLang="zh-CN" kern="100" dirty="0"/>
              <a:t>接口的</a:t>
            </a:r>
            <a:r>
              <a:rPr lang="en-US" altLang="zh-CN" kern="100" dirty="0"/>
              <a:t>HDD/SSD</a:t>
            </a:r>
            <a:r>
              <a:rPr lang="zh-CN" altLang="zh-CN" kern="100" dirty="0"/>
              <a:t>，</a:t>
            </a:r>
            <a:br>
              <a:rPr lang="en-US" altLang="zh-CN" kern="100" dirty="0"/>
            </a:br>
            <a:r>
              <a:rPr lang="zh-CN" altLang="zh-CN" kern="100" dirty="0"/>
              <a:t>包括</a:t>
            </a:r>
            <a:r>
              <a:rPr lang="en-US" altLang="zh-CN" kern="100" dirty="0"/>
              <a:t>12</a:t>
            </a:r>
            <a:r>
              <a:rPr lang="zh-CN" altLang="zh-CN" kern="100" dirty="0"/>
              <a:t>个</a:t>
            </a:r>
            <a:r>
              <a:rPr lang="en-US" altLang="zh-CN" kern="100" dirty="0"/>
              <a:t>2.5</a:t>
            </a:r>
            <a:r>
              <a:rPr lang="zh-CN" altLang="zh-CN" kern="100" dirty="0"/>
              <a:t>英寸</a:t>
            </a:r>
            <a:r>
              <a:rPr lang="en-US" altLang="zh-CN" kern="100" dirty="0" err="1"/>
              <a:t>NVMe</a:t>
            </a:r>
            <a:r>
              <a:rPr lang="en-US" altLang="zh-CN" kern="100" dirty="0"/>
              <a:t> SSD</a:t>
            </a:r>
            <a:r>
              <a:rPr lang="zh-CN" altLang="zh-CN" kern="100" dirty="0"/>
              <a:t>。</a:t>
            </a:r>
          </a:p>
          <a:p>
            <a:pPr marL="342900" lvl="0" indent="-342900" algn="l">
              <a:spcAft>
                <a:spcPts val="0"/>
              </a:spcAft>
              <a:buClr>
                <a:srgbClr val="D60093"/>
              </a:buClr>
              <a:buSzPct val="90000"/>
              <a:buFont typeface="Wingdings" panose="05000000000000000000" pitchFamily="2" charset="2"/>
              <a:buChar char=""/>
            </a:pPr>
            <a:r>
              <a:rPr lang="zh-CN" altLang="zh-CN" kern="100" dirty="0"/>
              <a:t>电源：</a:t>
            </a:r>
            <a:br>
              <a:rPr lang="en-US" altLang="zh-CN" kern="100" dirty="0"/>
            </a:br>
            <a:r>
              <a:rPr lang="zh-CN" altLang="zh-CN" kern="100" dirty="0"/>
              <a:t>最多</a:t>
            </a:r>
            <a:r>
              <a:rPr lang="en-US" altLang="zh-CN" kern="100" dirty="0"/>
              <a:t>4</a:t>
            </a:r>
            <a:r>
              <a:rPr lang="zh-CN" altLang="zh-CN" kern="100" dirty="0"/>
              <a:t>个共享</a:t>
            </a:r>
            <a:r>
              <a:rPr lang="en-US" altLang="zh-CN" kern="100" dirty="0"/>
              <a:t>1100W</a:t>
            </a:r>
            <a:r>
              <a:rPr lang="zh-CN" altLang="zh-CN" kern="100" dirty="0"/>
              <a:t>、</a:t>
            </a:r>
            <a:r>
              <a:rPr lang="en-US" altLang="zh-CN" kern="100" dirty="0"/>
              <a:t>1600W </a:t>
            </a:r>
            <a:r>
              <a:rPr lang="zh-CN" altLang="zh-CN" kern="100" dirty="0"/>
              <a:t>或</a:t>
            </a:r>
            <a:r>
              <a:rPr lang="en-US" altLang="zh-CN" kern="100" dirty="0"/>
              <a:t> 2000W AC 80 PLUS</a:t>
            </a:r>
            <a:br>
              <a:rPr lang="en-US" altLang="zh-CN" kern="100" dirty="0"/>
            </a:br>
            <a:r>
              <a:rPr lang="zh-CN" altLang="zh-CN" kern="100" dirty="0"/>
              <a:t>铂金电源。</a:t>
            </a:r>
          </a:p>
          <a:p>
            <a:pPr marL="342900" lvl="0" indent="-342900" algn="l">
              <a:spcAft>
                <a:spcPts val="0"/>
              </a:spcAft>
              <a:buClr>
                <a:srgbClr val="D60093"/>
              </a:buClr>
              <a:buSzPct val="90000"/>
              <a:buFont typeface="Wingdings" panose="05000000000000000000" pitchFamily="2" charset="2"/>
              <a:buChar char=""/>
            </a:pPr>
            <a:r>
              <a:rPr lang="zh-CN" altLang="zh-CN" kern="100" dirty="0"/>
              <a:t>扩展插槽：</a:t>
            </a:r>
            <a:br>
              <a:rPr lang="en-US" altLang="zh-CN" kern="100" dirty="0"/>
            </a:br>
            <a:r>
              <a:rPr lang="zh-CN" altLang="zh-CN" kern="100" dirty="0"/>
              <a:t>最多</a:t>
            </a:r>
            <a:r>
              <a:rPr lang="en-US" altLang="zh-CN" kern="100" dirty="0"/>
              <a:t>14</a:t>
            </a:r>
            <a:r>
              <a:rPr lang="zh-CN" altLang="zh-CN" kern="100" dirty="0"/>
              <a:t>个后端</a:t>
            </a:r>
            <a:r>
              <a:rPr lang="en-US" altLang="zh-CN" kern="100" dirty="0"/>
              <a:t>PCIe</a:t>
            </a:r>
            <a:r>
              <a:rPr lang="zh-CN" altLang="zh-CN" kern="100" dirty="0"/>
              <a:t>（</a:t>
            </a:r>
            <a:r>
              <a:rPr lang="en-US" altLang="zh-CN" kern="100" dirty="0"/>
              <a:t>11</a:t>
            </a:r>
            <a:r>
              <a:rPr lang="zh-CN" altLang="zh-CN" kern="100" dirty="0"/>
              <a:t>个</a:t>
            </a:r>
            <a:r>
              <a:rPr lang="en-US" altLang="zh-CN" kern="100" dirty="0"/>
              <a:t>x16</a:t>
            </a:r>
            <a:r>
              <a:rPr lang="zh-CN" altLang="zh-CN" kern="100" dirty="0"/>
              <a:t>＋</a:t>
            </a:r>
            <a:r>
              <a:rPr lang="en-US" altLang="zh-CN" kern="100" dirty="0"/>
              <a:t>3</a:t>
            </a:r>
            <a:r>
              <a:rPr lang="zh-CN" altLang="zh-CN" kern="100" dirty="0"/>
              <a:t>个</a:t>
            </a:r>
            <a:r>
              <a:rPr lang="en-US" altLang="zh-CN" kern="100" dirty="0"/>
              <a:t>x8</a:t>
            </a:r>
            <a:r>
              <a:rPr lang="zh-CN" altLang="zh-CN" kern="100" dirty="0"/>
              <a:t>），</a:t>
            </a:r>
            <a:br>
              <a:rPr lang="en-US" altLang="zh-CN" kern="100" dirty="0"/>
            </a:br>
            <a:r>
              <a:rPr lang="en-US" altLang="zh-CN" kern="100" dirty="0"/>
              <a:t>2</a:t>
            </a:r>
            <a:r>
              <a:rPr lang="zh-CN" altLang="zh-CN" kern="100" dirty="0"/>
              <a:t>个共享</a:t>
            </a:r>
            <a:r>
              <a:rPr lang="en-US" altLang="zh-CN" kern="100" dirty="0"/>
              <a:t>ML2</a:t>
            </a:r>
            <a:r>
              <a:rPr lang="zh-CN" altLang="zh-CN" kern="100" dirty="0"/>
              <a:t>和</a:t>
            </a:r>
            <a:r>
              <a:rPr lang="en-US" altLang="zh-CN" kern="100" dirty="0"/>
              <a:t>PCIe x16</a:t>
            </a:r>
            <a:r>
              <a:rPr lang="zh-CN" altLang="zh-CN" kern="100" dirty="0"/>
              <a:t>以及</a:t>
            </a:r>
            <a:r>
              <a:rPr lang="en-US" altLang="zh-CN" kern="100" dirty="0"/>
              <a:t>1</a:t>
            </a:r>
            <a:r>
              <a:rPr lang="zh-CN" altLang="zh-CN" kern="100" dirty="0"/>
              <a:t>个</a:t>
            </a:r>
            <a:r>
              <a:rPr lang="en-US" altLang="zh-CN" kern="100" dirty="0"/>
              <a:t>LOM</a:t>
            </a:r>
            <a:r>
              <a:rPr lang="zh-CN" altLang="zh-CN" kern="100" dirty="0"/>
              <a:t>；</a:t>
            </a:r>
            <a:br>
              <a:rPr lang="en-US" altLang="zh-CN" kern="100" dirty="0"/>
            </a:br>
            <a:r>
              <a:rPr lang="en-US" altLang="zh-CN" kern="100" dirty="0"/>
              <a:t>2</a:t>
            </a:r>
            <a:r>
              <a:rPr lang="zh-CN" altLang="zh-CN" kern="100" dirty="0"/>
              <a:t>个前端</a:t>
            </a:r>
            <a:r>
              <a:rPr lang="en-US" altLang="zh-CN" kern="100" dirty="0"/>
              <a:t>RAID</a:t>
            </a:r>
            <a:r>
              <a:rPr lang="zh-CN" altLang="zh-CN" kern="100" dirty="0"/>
              <a:t>专用。</a:t>
            </a:r>
          </a:p>
        </p:txBody>
      </p:sp>
      <p:pic>
        <p:nvPicPr>
          <p:cNvPr id="8" name="Picture 2">
            <a:extLst>
              <a:ext uri="{FF2B5EF4-FFF2-40B4-BE49-F238E27FC236}">
                <a16:creationId xmlns:a16="http://schemas.microsoft.com/office/drawing/2014/main" id="{D861020C-F275-4047-94E1-669762224ED8}"/>
              </a:ext>
            </a:extLst>
          </p:cNvP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534150" y="2177430"/>
            <a:ext cx="2286000" cy="1581150"/>
          </a:xfrm>
          <a:prstGeom prst="rect">
            <a:avLst/>
          </a:prstGeom>
          <a:noFill/>
          <a:ln w="9525">
            <a:noFill/>
            <a:miter lim="800000"/>
            <a:headEnd/>
            <a:tailEnd/>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4"/>
          <p:cNvSpPr>
            <a:spLocks noGrp="1"/>
          </p:cNvSpPr>
          <p:nvPr>
            <p:ph type="sldNum" sz="quarter" idx="11"/>
          </p:nvPr>
        </p:nvSpPr>
        <p:spPr>
          <a:noFill/>
        </p:spPr>
        <p:txBody>
          <a:bodyPr/>
          <a:lstStyle/>
          <a:p>
            <a:fld id="{D3102A67-CF50-4B0F-8C70-BC8A372242E7}" type="slidenum">
              <a:rPr lang="zh-CN" altLang="en-US"/>
              <a:pPr/>
              <a:t>8</a:t>
            </a:fld>
            <a:endParaRPr lang="en-US" altLang="zh-CN"/>
          </a:p>
        </p:txBody>
      </p:sp>
      <p:sp>
        <p:nvSpPr>
          <p:cNvPr id="18435" name="Rectangle 2"/>
          <p:cNvSpPr>
            <a:spLocks noGrp="1" noChangeArrowheads="1"/>
          </p:cNvSpPr>
          <p:nvPr>
            <p:ph type="title"/>
          </p:nvPr>
        </p:nvSpPr>
        <p:spPr/>
        <p:txBody>
          <a:bodyPr/>
          <a:lstStyle/>
          <a:p>
            <a:pPr eaLnBrk="1" hangingPunct="1"/>
            <a:endParaRPr lang="zh-CN" altLang="en-US"/>
          </a:p>
        </p:txBody>
      </p:sp>
      <p:sp>
        <p:nvSpPr>
          <p:cNvPr id="18436" name="Rectangle 3"/>
          <p:cNvSpPr>
            <a:spLocks noGrp="1" noChangeArrowheads="1"/>
          </p:cNvSpPr>
          <p:nvPr>
            <p:ph type="body" idx="1"/>
          </p:nvPr>
        </p:nvSpPr>
        <p:spPr>
          <a:xfrm>
            <a:off x="457200" y="765175"/>
            <a:ext cx="8507413" cy="5472113"/>
          </a:xfrm>
        </p:spPr>
        <p:txBody>
          <a:bodyPr/>
          <a:lstStyle/>
          <a:p>
            <a:pPr eaLnBrk="1" hangingPunct="1"/>
            <a:r>
              <a:rPr lang="zh-CN" altLang="en-US" dirty="0"/>
              <a:t>电子模拟计算机：</a:t>
            </a:r>
            <a:br>
              <a:rPr lang="zh-CN" altLang="en-US" dirty="0"/>
            </a:br>
            <a:r>
              <a:rPr lang="zh-CN" altLang="en-US" dirty="0"/>
              <a:t>由模拟电子器件（如模拟加法器、减法器、乘法器、除法器等等）构成</a:t>
            </a:r>
          </a:p>
          <a:p>
            <a:pPr eaLnBrk="1" hangingPunct="1"/>
            <a:r>
              <a:rPr lang="zh-CN" altLang="en-US" b="0" dirty="0">
                <a:solidFill>
                  <a:srgbClr val="008000"/>
                </a:solidFill>
                <a:ea typeface="黑体" pitchFamily="2" charset="-122"/>
              </a:rPr>
              <a:t>电子数字计算机</a:t>
            </a:r>
            <a:r>
              <a:rPr lang="zh-CN" altLang="en-US" dirty="0"/>
              <a:t>：</a:t>
            </a:r>
            <a:br>
              <a:rPr lang="zh-CN" altLang="en-US" dirty="0"/>
            </a:br>
            <a:r>
              <a:rPr lang="zh-CN" altLang="en-US" dirty="0"/>
              <a:t>能对</a:t>
            </a:r>
            <a:r>
              <a:rPr lang="zh-CN" altLang="en-US" dirty="0">
                <a:solidFill>
                  <a:srgbClr val="FF0000"/>
                </a:solidFill>
              </a:rPr>
              <a:t>离散逻辑符号</a:t>
            </a:r>
            <a:r>
              <a:rPr lang="zh-CN" altLang="en-US" dirty="0"/>
              <a:t>表示的</a:t>
            </a:r>
            <a:r>
              <a:rPr lang="zh-CN" altLang="en-US" dirty="0">
                <a:solidFill>
                  <a:srgbClr val="FF0000"/>
                </a:solidFill>
              </a:rPr>
              <a:t>数据</a:t>
            </a:r>
            <a:r>
              <a:rPr lang="zh-CN" altLang="en-US" dirty="0"/>
              <a:t>或</a:t>
            </a:r>
            <a:r>
              <a:rPr lang="zh-CN" altLang="en-US" dirty="0">
                <a:solidFill>
                  <a:srgbClr val="FF0000"/>
                </a:solidFill>
              </a:rPr>
              <a:t>信息</a:t>
            </a:r>
            <a:r>
              <a:rPr lang="zh-CN" altLang="en-US" dirty="0"/>
              <a:t>进行</a:t>
            </a:r>
            <a:r>
              <a:rPr lang="zh-CN" altLang="en-US" dirty="0">
                <a:solidFill>
                  <a:srgbClr val="0000FF"/>
                </a:solidFill>
              </a:rPr>
              <a:t>自动处理</a:t>
            </a:r>
            <a:r>
              <a:rPr lang="zh-CN" altLang="en-US" dirty="0"/>
              <a:t>的电子装置，简称</a:t>
            </a:r>
            <a:r>
              <a:rPr lang="zh-CN" altLang="en-US" dirty="0">
                <a:solidFill>
                  <a:srgbClr val="D60093"/>
                </a:solidFill>
              </a:rPr>
              <a:t>计算机</a:t>
            </a:r>
            <a:r>
              <a:rPr lang="zh-CN" altLang="en-US" dirty="0"/>
              <a:t>。</a:t>
            </a:r>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4"/>
          <p:cNvSpPr>
            <a:spLocks noGrp="1"/>
          </p:cNvSpPr>
          <p:nvPr>
            <p:ph type="sldNum" sz="quarter" idx="11"/>
          </p:nvPr>
        </p:nvSpPr>
        <p:spPr>
          <a:noFill/>
        </p:spPr>
        <p:txBody>
          <a:bodyPr/>
          <a:lstStyle/>
          <a:p>
            <a:fld id="{318E7E06-303D-4B90-8091-96F8E317B56A}" type="slidenum">
              <a:rPr lang="zh-CN" altLang="en-US"/>
              <a:pPr/>
              <a:t>80</a:t>
            </a:fld>
            <a:endParaRPr lang="en-US" altLang="zh-CN"/>
          </a:p>
        </p:txBody>
      </p:sp>
      <p:sp>
        <p:nvSpPr>
          <p:cNvPr id="57347" name="Rectangle 2"/>
          <p:cNvSpPr>
            <a:spLocks noGrp="1" noChangeArrowheads="1"/>
          </p:cNvSpPr>
          <p:nvPr>
            <p:ph type="title"/>
          </p:nvPr>
        </p:nvSpPr>
        <p:spPr/>
        <p:txBody>
          <a:bodyPr/>
          <a:lstStyle/>
          <a:p>
            <a:pPr eaLnBrk="1" hangingPunct="1"/>
            <a:r>
              <a:rPr lang="zh-CN" altLang="en-US"/>
              <a:t>（一）计算机系统配置</a:t>
            </a:r>
          </a:p>
        </p:txBody>
      </p:sp>
      <p:sp>
        <p:nvSpPr>
          <p:cNvPr id="57348" name="Rectangle 3"/>
          <p:cNvSpPr>
            <a:spLocks noGrp="1" noChangeArrowheads="1"/>
          </p:cNvSpPr>
          <p:nvPr>
            <p:ph type="body" idx="1"/>
          </p:nvPr>
        </p:nvSpPr>
        <p:spPr>
          <a:xfrm>
            <a:off x="457200" y="549275"/>
            <a:ext cx="8362950" cy="576263"/>
          </a:xfrm>
        </p:spPr>
        <p:txBody>
          <a:bodyPr/>
          <a:lstStyle/>
          <a:p>
            <a:pPr eaLnBrk="1" hangingPunct="1">
              <a:buFont typeface="Wingdings" pitchFamily="2" charset="2"/>
              <a:buNone/>
            </a:pPr>
            <a:r>
              <a:rPr lang="en-US" altLang="zh-CN"/>
              <a:t>【</a:t>
            </a:r>
            <a:r>
              <a:rPr lang="zh-CN" altLang="en-US"/>
              <a:t>例</a:t>
            </a:r>
            <a:r>
              <a:rPr lang="en-US" altLang="zh-CN"/>
              <a:t>2】</a:t>
            </a:r>
            <a:r>
              <a:rPr lang="zh-CN" altLang="en-US"/>
              <a:t>服务器</a:t>
            </a:r>
            <a:r>
              <a:rPr lang="en-US" altLang="zh-CN"/>
              <a:t>		3/4</a:t>
            </a:r>
            <a:endParaRPr lang="zh-CN" altLang="en-US"/>
          </a:p>
        </p:txBody>
      </p:sp>
      <p:sp>
        <p:nvSpPr>
          <p:cNvPr id="7" name="Rectangle 4"/>
          <p:cNvSpPr>
            <a:spLocks noChangeArrowheads="1"/>
          </p:cNvSpPr>
          <p:nvPr/>
        </p:nvSpPr>
        <p:spPr bwMode="auto">
          <a:xfrm>
            <a:off x="395411" y="1484784"/>
            <a:ext cx="8569077" cy="5157316"/>
          </a:xfrm>
          <a:prstGeom prst="rect">
            <a:avLst/>
          </a:prstGeom>
          <a:noFill/>
          <a:ln w="9525">
            <a:noFill/>
            <a:miter lim="800000"/>
            <a:headEnd/>
            <a:tailEnd/>
          </a:ln>
        </p:spPr>
        <p:txBody>
          <a:bodyPr/>
          <a:lstStyle/>
          <a:p>
            <a:pPr marL="342900" indent="-342900" algn="l">
              <a:spcAft>
                <a:spcPts val="0"/>
              </a:spcAft>
              <a:buClr>
                <a:srgbClr val="D60093"/>
              </a:buClr>
              <a:buSzPct val="90000"/>
              <a:buFont typeface="Wingdings" panose="05000000000000000000" pitchFamily="2" charset="2"/>
              <a:buChar char=""/>
            </a:pPr>
            <a:r>
              <a:rPr lang="zh-CN" altLang="zh-CN" kern="100" dirty="0"/>
              <a:t>系统管理：</a:t>
            </a:r>
          </a:p>
          <a:p>
            <a:pPr marL="715963" lvl="1" indent="-357188" algn="l">
              <a:spcAft>
                <a:spcPts val="0"/>
              </a:spcAft>
              <a:buClr>
                <a:srgbClr val="FF6600"/>
              </a:buClr>
              <a:buFont typeface="Wingdings" panose="05000000000000000000" pitchFamily="2" charset="2"/>
              <a:buChar char=""/>
            </a:pPr>
            <a:r>
              <a:rPr lang="zh-CN" altLang="zh-CN" kern="100" dirty="0"/>
              <a:t>集成系统管理芯片，</a:t>
            </a:r>
            <a:br>
              <a:rPr lang="en-US" altLang="zh-CN" kern="100" dirty="0"/>
            </a:br>
            <a:r>
              <a:rPr lang="zh-CN" altLang="zh-CN" kern="100" dirty="0"/>
              <a:t>支持</a:t>
            </a:r>
            <a:r>
              <a:rPr lang="en-US" altLang="zh-CN" kern="100" dirty="0"/>
              <a:t>IPMI2.0</a:t>
            </a:r>
            <a:r>
              <a:rPr lang="zh-CN" altLang="zh-CN" kern="100" dirty="0"/>
              <a:t>、</a:t>
            </a:r>
            <a:r>
              <a:rPr lang="en-US" altLang="zh-CN" kern="100" dirty="0"/>
              <a:t>KVM over IP</a:t>
            </a:r>
            <a:r>
              <a:rPr lang="zh-CN" altLang="zh-CN" kern="100" dirty="0"/>
              <a:t>、虚拟媒体等管理功能；</a:t>
            </a:r>
          </a:p>
          <a:p>
            <a:pPr marL="715963" lvl="1" indent="-357188" algn="l">
              <a:spcAft>
                <a:spcPts val="0"/>
              </a:spcAft>
              <a:buClr>
                <a:srgbClr val="FF6600"/>
              </a:buClr>
              <a:buFont typeface="Wingdings" panose="05000000000000000000" pitchFamily="2" charset="2"/>
              <a:buChar char=""/>
            </a:pPr>
            <a:r>
              <a:rPr lang="zh-CN" altLang="zh-CN" kern="100" dirty="0"/>
              <a:t>支持服务器管理、部署软件。</a:t>
            </a:r>
          </a:p>
          <a:p>
            <a:pPr marL="342900" indent="-342900" algn="l">
              <a:spcAft>
                <a:spcPts val="0"/>
              </a:spcAft>
              <a:buClr>
                <a:srgbClr val="D60093"/>
              </a:buClr>
              <a:buSzPct val="90000"/>
              <a:buFont typeface="Wingdings" panose="05000000000000000000" pitchFamily="2" charset="2"/>
              <a:buChar char=""/>
            </a:pPr>
            <a:r>
              <a:rPr lang="zh-CN" altLang="zh-CN" kern="100" dirty="0"/>
              <a:t>网络接口：</a:t>
            </a:r>
          </a:p>
          <a:p>
            <a:pPr marL="715963" lvl="1" indent="-357188" algn="l">
              <a:spcAft>
                <a:spcPts val="0"/>
              </a:spcAft>
              <a:buClr>
                <a:srgbClr val="FF6600"/>
              </a:buClr>
              <a:buFont typeface="Wingdings" panose="05000000000000000000" pitchFamily="2" charset="2"/>
              <a:buChar char=""/>
            </a:pPr>
            <a:r>
              <a:rPr lang="zh-CN" altLang="zh-CN" kern="100" dirty="0"/>
              <a:t>最多</a:t>
            </a:r>
            <a:r>
              <a:rPr lang="en-US" altLang="zh-CN" kern="100" dirty="0"/>
              <a:t>2</a:t>
            </a:r>
            <a:r>
              <a:rPr lang="zh-CN" altLang="zh-CN" kern="100" dirty="0"/>
              <a:t>个（</a:t>
            </a:r>
            <a:r>
              <a:rPr lang="en-US" altLang="zh-CN" kern="100" dirty="0"/>
              <a:t>1/2/4</a:t>
            </a:r>
            <a:r>
              <a:rPr lang="zh-CN" altLang="zh-CN" kern="100" dirty="0"/>
              <a:t>端口）</a:t>
            </a:r>
            <a:r>
              <a:rPr lang="en-US" altLang="zh-CN" kern="100" dirty="0"/>
              <a:t>1GbE</a:t>
            </a:r>
            <a:r>
              <a:rPr lang="zh-CN" altLang="zh-CN" kern="100" dirty="0"/>
              <a:t>、</a:t>
            </a:r>
            <a:r>
              <a:rPr lang="en-US" altLang="zh-CN" kern="100" dirty="0"/>
              <a:t>10GbE</a:t>
            </a:r>
            <a:r>
              <a:rPr lang="zh-CN" altLang="zh-CN" kern="100" dirty="0"/>
              <a:t>、</a:t>
            </a:r>
            <a:r>
              <a:rPr lang="en-US" altLang="zh-CN" kern="100" dirty="0"/>
              <a:t>25GbE </a:t>
            </a:r>
            <a:r>
              <a:rPr lang="zh-CN" altLang="zh-CN" kern="100" dirty="0"/>
              <a:t>或</a:t>
            </a:r>
            <a:r>
              <a:rPr lang="en-US" altLang="zh-CN" kern="100" dirty="0"/>
              <a:t> InfiniBand ML2 </a:t>
            </a:r>
            <a:r>
              <a:rPr lang="zh-CN" altLang="zh-CN" kern="100" dirty="0"/>
              <a:t>适配器；</a:t>
            </a:r>
          </a:p>
          <a:p>
            <a:pPr marL="715963" lvl="1" indent="-357188" algn="l">
              <a:spcAft>
                <a:spcPts val="0"/>
              </a:spcAft>
              <a:buClr>
                <a:srgbClr val="FF6600"/>
              </a:buClr>
              <a:buFont typeface="Wingdings" panose="05000000000000000000" pitchFamily="2" charset="2"/>
              <a:buChar char=""/>
            </a:pPr>
            <a:r>
              <a:rPr lang="en-US" altLang="zh-CN" kern="100" dirty="0"/>
              <a:t>1</a:t>
            </a:r>
            <a:r>
              <a:rPr lang="zh-CN" altLang="zh-CN" kern="100" dirty="0"/>
              <a:t>个（</a:t>
            </a:r>
            <a:r>
              <a:rPr lang="en-US" altLang="zh-CN" kern="100" dirty="0"/>
              <a:t>2/4</a:t>
            </a:r>
            <a:r>
              <a:rPr lang="zh-CN" altLang="zh-CN" kern="100" dirty="0"/>
              <a:t>端口）</a:t>
            </a:r>
            <a:r>
              <a:rPr lang="en-US" altLang="zh-CN" kern="100" dirty="0"/>
              <a:t>1GbE </a:t>
            </a:r>
            <a:r>
              <a:rPr lang="zh-CN" altLang="zh-CN" kern="100" dirty="0"/>
              <a:t>或</a:t>
            </a:r>
            <a:r>
              <a:rPr lang="en-US" altLang="zh-CN" kern="100" dirty="0"/>
              <a:t> 10GbE LOM</a:t>
            </a:r>
            <a:r>
              <a:rPr lang="zh-CN" altLang="zh-CN" kern="100" dirty="0"/>
              <a:t>卡。</a:t>
            </a:r>
          </a:p>
          <a:p>
            <a:pPr marL="342900" indent="-342900" algn="l">
              <a:spcAft>
                <a:spcPts val="0"/>
              </a:spcAft>
              <a:buClr>
                <a:srgbClr val="D60093"/>
              </a:buClr>
              <a:buSzPct val="90000"/>
              <a:buFont typeface="Wingdings" panose="05000000000000000000" pitchFamily="2" charset="2"/>
              <a:buChar char=""/>
            </a:pPr>
            <a:r>
              <a:rPr lang="zh-CN" altLang="zh-CN" kern="100" dirty="0"/>
              <a:t>热插拔组件：电源，风扇，</a:t>
            </a:r>
            <a:r>
              <a:rPr lang="en-US" altLang="zh-CN" kern="100" dirty="0"/>
              <a:t>SAS/SATA/</a:t>
            </a:r>
            <a:r>
              <a:rPr lang="en-US" altLang="zh-CN" kern="100" dirty="0" err="1"/>
              <a:t>NVMe</a:t>
            </a:r>
            <a:r>
              <a:rPr lang="en-US" altLang="zh-CN" kern="100" dirty="0"/>
              <a:t> </a:t>
            </a:r>
            <a:r>
              <a:rPr lang="zh-CN" altLang="zh-CN" kern="100" dirty="0"/>
              <a:t>存储。</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4"/>
          <p:cNvSpPr>
            <a:spLocks noGrp="1"/>
          </p:cNvSpPr>
          <p:nvPr>
            <p:ph type="sldNum" sz="quarter" idx="11"/>
          </p:nvPr>
        </p:nvSpPr>
        <p:spPr>
          <a:noFill/>
        </p:spPr>
        <p:txBody>
          <a:bodyPr/>
          <a:lstStyle/>
          <a:p>
            <a:fld id="{318E7E06-303D-4B90-8091-96F8E317B56A}" type="slidenum">
              <a:rPr lang="zh-CN" altLang="en-US"/>
              <a:pPr/>
              <a:t>81</a:t>
            </a:fld>
            <a:endParaRPr lang="en-US" altLang="zh-CN"/>
          </a:p>
        </p:txBody>
      </p:sp>
      <p:sp>
        <p:nvSpPr>
          <p:cNvPr id="57347" name="Rectangle 2"/>
          <p:cNvSpPr>
            <a:spLocks noGrp="1" noChangeArrowheads="1"/>
          </p:cNvSpPr>
          <p:nvPr>
            <p:ph type="title"/>
          </p:nvPr>
        </p:nvSpPr>
        <p:spPr/>
        <p:txBody>
          <a:bodyPr/>
          <a:lstStyle/>
          <a:p>
            <a:pPr eaLnBrk="1" hangingPunct="1"/>
            <a:r>
              <a:rPr lang="zh-CN" altLang="en-US"/>
              <a:t>（一）计算机系统配置</a:t>
            </a:r>
          </a:p>
        </p:txBody>
      </p:sp>
      <p:sp>
        <p:nvSpPr>
          <p:cNvPr id="57348" name="Rectangle 3"/>
          <p:cNvSpPr>
            <a:spLocks noGrp="1" noChangeArrowheads="1"/>
          </p:cNvSpPr>
          <p:nvPr>
            <p:ph type="body" idx="1"/>
          </p:nvPr>
        </p:nvSpPr>
        <p:spPr>
          <a:xfrm>
            <a:off x="457200" y="549275"/>
            <a:ext cx="8362950" cy="576263"/>
          </a:xfrm>
        </p:spPr>
        <p:txBody>
          <a:bodyPr/>
          <a:lstStyle/>
          <a:p>
            <a:pPr eaLnBrk="1" hangingPunct="1">
              <a:buFont typeface="Wingdings" pitchFamily="2" charset="2"/>
              <a:buNone/>
            </a:pPr>
            <a:r>
              <a:rPr lang="en-US" altLang="zh-CN"/>
              <a:t>【</a:t>
            </a:r>
            <a:r>
              <a:rPr lang="zh-CN" altLang="en-US"/>
              <a:t>例</a:t>
            </a:r>
            <a:r>
              <a:rPr lang="en-US" altLang="zh-CN"/>
              <a:t>2】</a:t>
            </a:r>
            <a:r>
              <a:rPr lang="zh-CN" altLang="en-US"/>
              <a:t>服务器</a:t>
            </a:r>
            <a:r>
              <a:rPr lang="en-US" altLang="zh-CN"/>
              <a:t>		4/4</a:t>
            </a:r>
            <a:endParaRPr lang="zh-CN" altLang="en-US"/>
          </a:p>
        </p:txBody>
      </p:sp>
      <p:sp>
        <p:nvSpPr>
          <p:cNvPr id="7" name="Rectangle 4"/>
          <p:cNvSpPr>
            <a:spLocks noChangeArrowheads="1"/>
          </p:cNvSpPr>
          <p:nvPr/>
        </p:nvSpPr>
        <p:spPr bwMode="auto">
          <a:xfrm>
            <a:off x="395411" y="1772816"/>
            <a:ext cx="8569077" cy="4869284"/>
          </a:xfrm>
          <a:prstGeom prst="rect">
            <a:avLst/>
          </a:prstGeom>
          <a:noFill/>
          <a:ln w="9525">
            <a:noFill/>
            <a:miter lim="800000"/>
            <a:headEnd/>
            <a:tailEnd/>
          </a:ln>
        </p:spPr>
        <p:txBody>
          <a:bodyPr/>
          <a:lstStyle/>
          <a:p>
            <a:pPr marL="342900" lvl="0" indent="-342900" algn="l">
              <a:spcAft>
                <a:spcPts val="0"/>
              </a:spcAft>
              <a:buClr>
                <a:srgbClr val="D60093"/>
              </a:buClr>
              <a:buSzPct val="90000"/>
              <a:buFont typeface="Wingdings" panose="05000000000000000000" pitchFamily="2" charset="2"/>
              <a:buChar char=""/>
            </a:pPr>
            <a:r>
              <a:rPr lang="zh-CN" altLang="zh-CN" kern="100" dirty="0"/>
              <a:t>安全性与可用性特征：</a:t>
            </a:r>
          </a:p>
          <a:p>
            <a:pPr marL="715963" lvl="1" indent="-357188" algn="l">
              <a:spcAft>
                <a:spcPts val="0"/>
              </a:spcAft>
              <a:buClr>
                <a:srgbClr val="FF6600"/>
              </a:buClr>
              <a:buFont typeface="Wingdings" panose="05000000000000000000" pitchFamily="2" charset="2"/>
              <a:buChar char=""/>
            </a:pPr>
            <a:r>
              <a:rPr lang="zh-CN" altLang="zh-CN" kern="100" dirty="0"/>
              <a:t>加密签名的固件；</a:t>
            </a:r>
          </a:p>
          <a:p>
            <a:pPr marL="715963" lvl="1" indent="-357188" algn="l">
              <a:spcAft>
                <a:spcPts val="0"/>
              </a:spcAft>
              <a:buClr>
                <a:srgbClr val="FF6600"/>
              </a:buClr>
              <a:buFont typeface="Wingdings" panose="05000000000000000000" pitchFamily="2" charset="2"/>
              <a:buChar char=""/>
            </a:pPr>
            <a:r>
              <a:rPr lang="zh-CN" altLang="zh-CN" kern="100" dirty="0"/>
              <a:t>热插拔</a:t>
            </a:r>
            <a:r>
              <a:rPr lang="en-US" altLang="zh-CN" kern="100" dirty="0"/>
              <a:t>/</a:t>
            </a:r>
            <a:r>
              <a:rPr lang="zh-CN" altLang="zh-CN" kern="100" dirty="0"/>
              <a:t>冗余硬盘、风扇和</a:t>
            </a:r>
            <a:r>
              <a:rPr lang="en-US" altLang="zh-CN" kern="100" dirty="0"/>
              <a:t>PSU</a:t>
            </a:r>
            <a:r>
              <a:rPr lang="zh-CN" altLang="zh-CN" kern="100" dirty="0"/>
              <a:t>；</a:t>
            </a:r>
          </a:p>
          <a:p>
            <a:pPr marL="715963" lvl="1" indent="-357188" algn="l">
              <a:spcAft>
                <a:spcPts val="0"/>
              </a:spcAft>
              <a:buClr>
                <a:srgbClr val="FF6600"/>
              </a:buClr>
              <a:buFont typeface="Wingdings" panose="05000000000000000000" pitchFamily="2" charset="2"/>
              <a:buChar char=""/>
            </a:pPr>
            <a:r>
              <a:rPr lang="zh-CN" altLang="zh-CN" kern="100" dirty="0"/>
              <a:t>内部光路诊断</a:t>
            </a:r>
            <a:r>
              <a:rPr lang="en-US" altLang="zh-CN" kern="100" dirty="0"/>
              <a:t>LED</a:t>
            </a:r>
            <a:r>
              <a:rPr lang="zh-CN" altLang="zh-CN" kern="100" dirty="0"/>
              <a:t>；</a:t>
            </a:r>
          </a:p>
          <a:p>
            <a:pPr marL="715963" lvl="1" indent="-357188" algn="l">
              <a:spcAft>
                <a:spcPts val="0"/>
              </a:spcAft>
              <a:buClr>
                <a:srgbClr val="FF6600"/>
              </a:buClr>
              <a:buFont typeface="Wingdings" panose="05000000000000000000" pitchFamily="2" charset="2"/>
              <a:buChar char=""/>
            </a:pPr>
            <a:r>
              <a:rPr lang="zh-CN" altLang="zh-CN" kern="100" dirty="0"/>
              <a:t>通过专用</a:t>
            </a:r>
            <a:r>
              <a:rPr lang="en-US" altLang="zh-CN" kern="100" dirty="0"/>
              <a:t>USB</a:t>
            </a:r>
            <a:r>
              <a:rPr lang="zh-CN" altLang="zh-CN" kern="100" dirty="0"/>
              <a:t>端口进行前端接入诊断。</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4"/>
          <p:cNvSpPr>
            <a:spLocks noGrp="1"/>
          </p:cNvSpPr>
          <p:nvPr>
            <p:ph type="sldNum" sz="quarter" idx="11"/>
          </p:nvPr>
        </p:nvSpPr>
        <p:spPr>
          <a:noFill/>
        </p:spPr>
        <p:txBody>
          <a:bodyPr/>
          <a:lstStyle/>
          <a:p>
            <a:fld id="{318E7E06-303D-4B90-8091-96F8E317B56A}" type="slidenum">
              <a:rPr lang="zh-CN" altLang="en-US"/>
              <a:pPr/>
              <a:t>82</a:t>
            </a:fld>
            <a:endParaRPr lang="en-US" altLang="zh-CN"/>
          </a:p>
        </p:txBody>
      </p:sp>
      <p:sp>
        <p:nvSpPr>
          <p:cNvPr id="57347" name="Rectangle 2"/>
          <p:cNvSpPr>
            <a:spLocks noGrp="1" noChangeArrowheads="1"/>
          </p:cNvSpPr>
          <p:nvPr>
            <p:ph type="title"/>
          </p:nvPr>
        </p:nvSpPr>
        <p:spPr/>
        <p:txBody>
          <a:bodyPr/>
          <a:lstStyle/>
          <a:p>
            <a:pPr eaLnBrk="1" hangingPunct="1"/>
            <a:r>
              <a:rPr lang="zh-CN" altLang="en-US"/>
              <a:t>（一）计算机系统配置</a:t>
            </a:r>
          </a:p>
        </p:txBody>
      </p:sp>
      <p:sp>
        <p:nvSpPr>
          <p:cNvPr id="57348" name="Rectangle 3"/>
          <p:cNvSpPr>
            <a:spLocks noGrp="1" noChangeArrowheads="1"/>
          </p:cNvSpPr>
          <p:nvPr>
            <p:ph type="body" idx="1"/>
          </p:nvPr>
        </p:nvSpPr>
        <p:spPr>
          <a:xfrm>
            <a:off x="250825" y="549275"/>
            <a:ext cx="8785671" cy="567085"/>
          </a:xfrm>
        </p:spPr>
        <p:txBody>
          <a:bodyPr/>
          <a:lstStyle/>
          <a:p>
            <a:pPr eaLnBrk="1" hangingPunct="1">
              <a:spcBef>
                <a:spcPts val="0"/>
              </a:spcBef>
              <a:buFont typeface="Wingdings" pitchFamily="2" charset="2"/>
              <a:buNone/>
            </a:pPr>
            <a:r>
              <a:rPr lang="en-US" altLang="zh-CN" dirty="0"/>
              <a:t>【</a:t>
            </a:r>
            <a:r>
              <a:rPr lang="zh-CN" altLang="en-US" dirty="0"/>
              <a:t>例</a:t>
            </a:r>
            <a:r>
              <a:rPr lang="en-US" altLang="zh-CN" dirty="0"/>
              <a:t>3】</a:t>
            </a:r>
            <a:r>
              <a:rPr lang="zh-CN" altLang="en-US" dirty="0"/>
              <a:t>高性能计算机：超级计算机“神威</a:t>
            </a:r>
            <a:r>
              <a:rPr lang="en-US" altLang="zh-CN" dirty="0"/>
              <a:t>·</a:t>
            </a:r>
            <a:r>
              <a:rPr lang="zh-CN" altLang="en-US" dirty="0"/>
              <a:t>太湖之光”</a:t>
            </a:r>
          </a:p>
        </p:txBody>
      </p:sp>
      <p:sp>
        <p:nvSpPr>
          <p:cNvPr id="7" name="Rectangle 3"/>
          <p:cNvSpPr txBox="1">
            <a:spLocks noChangeArrowheads="1"/>
          </p:cNvSpPr>
          <p:nvPr/>
        </p:nvSpPr>
        <p:spPr bwMode="auto">
          <a:xfrm>
            <a:off x="323850" y="1124744"/>
            <a:ext cx="8569325" cy="55892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lgn="l">
              <a:spcBef>
                <a:spcPts val="0"/>
              </a:spcBef>
              <a:buClr>
                <a:schemeClr val="bg2"/>
              </a:buClr>
              <a:buSzPct val="75000"/>
              <a:buFont typeface="Wingdings" pitchFamily="2" charset="2"/>
              <a:buChar char="n"/>
              <a:defRPr/>
            </a:pPr>
            <a:r>
              <a:rPr lang="zh-CN" altLang="en-US" kern="0" dirty="0">
                <a:latin typeface="+mn-lt"/>
                <a:ea typeface="+mn-ea"/>
              </a:rPr>
              <a:t>系统峰值性能：</a:t>
            </a:r>
            <a:r>
              <a:rPr lang="en-US" altLang="zh-CN" kern="0" dirty="0">
                <a:latin typeface="+mn-lt"/>
                <a:ea typeface="+mn-ea"/>
              </a:rPr>
              <a:t>125.436PFlops</a:t>
            </a:r>
            <a:r>
              <a:rPr lang="zh-CN" altLang="en-US" kern="0" dirty="0">
                <a:latin typeface="+mn-lt"/>
                <a:ea typeface="+mn-ea"/>
              </a:rPr>
              <a:t>（</a:t>
            </a:r>
            <a:r>
              <a:rPr lang="en-US" altLang="zh-CN" kern="0" dirty="0">
                <a:latin typeface="+mn-lt"/>
                <a:ea typeface="+mn-ea"/>
              </a:rPr>
              <a:t>1PFlops</a:t>
            </a:r>
            <a:r>
              <a:rPr lang="zh-CN" altLang="en-US" kern="0" dirty="0">
                <a:latin typeface="+mn-lt"/>
                <a:ea typeface="+mn-ea"/>
              </a:rPr>
              <a:t>即每秒钟可进行</a:t>
            </a:r>
            <a:r>
              <a:rPr lang="en-US" altLang="zh-CN" kern="0" dirty="0">
                <a:latin typeface="+mn-lt"/>
                <a:ea typeface="+mn-ea"/>
              </a:rPr>
              <a:t>1×10</a:t>
            </a:r>
            <a:r>
              <a:rPr lang="en-US" altLang="zh-CN" kern="0" baseline="30000" dirty="0">
                <a:latin typeface="+mn-lt"/>
                <a:ea typeface="+mn-ea"/>
              </a:rPr>
              <a:t>15</a:t>
            </a:r>
            <a:r>
              <a:rPr lang="zh-CN" altLang="en-US" kern="0" dirty="0">
                <a:latin typeface="+mn-lt"/>
                <a:ea typeface="+mn-ea"/>
              </a:rPr>
              <a:t>次浮点运算）</a:t>
            </a:r>
          </a:p>
          <a:p>
            <a:pPr marL="342900" lvl="0" indent="-342900" algn="l">
              <a:spcBef>
                <a:spcPts val="0"/>
              </a:spcBef>
              <a:buClr>
                <a:schemeClr val="bg2"/>
              </a:buClr>
              <a:buSzPct val="75000"/>
              <a:buFont typeface="Wingdings" pitchFamily="2" charset="2"/>
              <a:buChar char="n"/>
              <a:defRPr/>
            </a:pPr>
            <a:r>
              <a:rPr lang="zh-CN" altLang="en-US" kern="0" dirty="0">
                <a:latin typeface="+mn-lt"/>
                <a:ea typeface="+mn-ea"/>
              </a:rPr>
              <a:t>实测持续运算性能：</a:t>
            </a:r>
            <a:r>
              <a:rPr lang="en-US" altLang="zh-CN" kern="0" dirty="0">
                <a:latin typeface="+mn-lt"/>
                <a:ea typeface="+mn-ea"/>
              </a:rPr>
              <a:t>93.015PFlops</a:t>
            </a:r>
          </a:p>
          <a:p>
            <a:pPr marL="342900" lvl="0" indent="-342900" algn="l">
              <a:spcBef>
                <a:spcPts val="0"/>
              </a:spcBef>
              <a:buClr>
                <a:schemeClr val="bg2"/>
              </a:buClr>
              <a:buSzPct val="75000"/>
              <a:buFont typeface="Wingdings" pitchFamily="2" charset="2"/>
              <a:buChar char="n"/>
              <a:defRPr/>
            </a:pPr>
            <a:r>
              <a:rPr lang="zh-CN" altLang="en-US" kern="0" dirty="0">
                <a:latin typeface="+mn-lt"/>
                <a:ea typeface="+mn-ea"/>
              </a:rPr>
              <a:t>处理器型号：“申威</a:t>
            </a:r>
            <a:r>
              <a:rPr lang="en-US" altLang="zh-CN" kern="0" dirty="0">
                <a:latin typeface="+mn-lt"/>
                <a:ea typeface="+mn-ea"/>
              </a:rPr>
              <a:t>26010</a:t>
            </a:r>
            <a:r>
              <a:rPr lang="zh-CN" altLang="en-US" kern="0" dirty="0">
                <a:latin typeface="+mn-lt"/>
                <a:ea typeface="+mn-ea"/>
              </a:rPr>
              <a:t>”众核处理器</a:t>
            </a:r>
            <a:br>
              <a:rPr lang="en-US" altLang="zh-CN" kern="0" dirty="0">
                <a:latin typeface="+mn-lt"/>
                <a:ea typeface="+mn-ea"/>
              </a:rPr>
            </a:br>
            <a:r>
              <a:rPr lang="zh-CN" altLang="en-US" kern="0" dirty="0">
                <a:latin typeface="+mn-lt"/>
                <a:ea typeface="+mn-ea"/>
              </a:rPr>
              <a:t>（</a:t>
            </a:r>
            <a:r>
              <a:rPr lang="en-US" altLang="zh-CN" kern="0" dirty="0">
                <a:latin typeface="+mn-lt"/>
                <a:ea typeface="+mn-ea"/>
              </a:rPr>
              <a:t>260</a:t>
            </a:r>
            <a:r>
              <a:rPr lang="zh-CN" altLang="en-US" kern="0" dirty="0">
                <a:latin typeface="+mn-lt"/>
                <a:ea typeface="+mn-ea"/>
              </a:rPr>
              <a:t>核，申威</a:t>
            </a:r>
            <a:r>
              <a:rPr lang="en-US" altLang="zh-CN" kern="0" dirty="0">
                <a:latin typeface="+mn-lt"/>
                <a:ea typeface="+mn-ea"/>
              </a:rPr>
              <a:t>-64</a:t>
            </a:r>
            <a:r>
              <a:rPr lang="zh-CN" altLang="en-US" kern="0" dirty="0">
                <a:latin typeface="+mn-lt"/>
                <a:ea typeface="+mn-ea"/>
              </a:rPr>
              <a:t>指令集，主频</a:t>
            </a:r>
            <a:r>
              <a:rPr lang="en-US" altLang="zh-CN" kern="0" dirty="0">
                <a:latin typeface="+mn-lt"/>
                <a:ea typeface="+mn-ea"/>
              </a:rPr>
              <a:t>1.45GHz</a:t>
            </a:r>
            <a:r>
              <a:rPr lang="zh-CN" altLang="en-US" kern="0" dirty="0">
                <a:latin typeface="+mn-lt"/>
                <a:ea typeface="+mn-ea"/>
              </a:rPr>
              <a:t>）</a:t>
            </a:r>
          </a:p>
          <a:p>
            <a:pPr marL="342900" lvl="0" indent="-342900" algn="l">
              <a:spcBef>
                <a:spcPts val="0"/>
              </a:spcBef>
              <a:buClr>
                <a:schemeClr val="bg2"/>
              </a:buClr>
              <a:buSzPct val="75000"/>
              <a:buFont typeface="Wingdings" pitchFamily="2" charset="2"/>
              <a:buChar char="n"/>
              <a:defRPr/>
            </a:pPr>
            <a:r>
              <a:rPr lang="zh-CN" altLang="en-US" kern="0" dirty="0">
                <a:latin typeface="+mn-lt"/>
                <a:ea typeface="+mn-ea"/>
              </a:rPr>
              <a:t>整机处理器个数：</a:t>
            </a:r>
            <a:r>
              <a:rPr lang="en-US" altLang="zh-CN" kern="0" dirty="0">
                <a:latin typeface="+mn-lt"/>
                <a:ea typeface="+mn-ea"/>
              </a:rPr>
              <a:t>40960</a:t>
            </a:r>
            <a:r>
              <a:rPr lang="zh-CN" altLang="en-US" kern="0" dirty="0">
                <a:latin typeface="+mn-lt"/>
                <a:ea typeface="+mn-ea"/>
              </a:rPr>
              <a:t>个</a:t>
            </a:r>
          </a:p>
          <a:p>
            <a:pPr marL="342900" lvl="0" indent="-342900" algn="l">
              <a:spcBef>
                <a:spcPts val="0"/>
              </a:spcBef>
              <a:buClr>
                <a:schemeClr val="bg2"/>
              </a:buClr>
              <a:buSzPct val="75000"/>
              <a:buFont typeface="Wingdings" pitchFamily="2" charset="2"/>
              <a:buChar char="n"/>
              <a:defRPr/>
            </a:pPr>
            <a:r>
              <a:rPr lang="zh-CN" altLang="en-US" kern="0" dirty="0">
                <a:latin typeface="+mn-lt"/>
                <a:ea typeface="+mn-ea"/>
              </a:rPr>
              <a:t>整机处理器核数：</a:t>
            </a:r>
            <a:r>
              <a:rPr lang="en-US" altLang="zh-CN" kern="0" dirty="0">
                <a:latin typeface="+mn-lt"/>
                <a:ea typeface="+mn-ea"/>
              </a:rPr>
              <a:t>10649600</a:t>
            </a:r>
            <a:r>
              <a:rPr lang="zh-CN" altLang="en-US" kern="0" dirty="0">
                <a:latin typeface="+mn-lt"/>
                <a:ea typeface="+mn-ea"/>
              </a:rPr>
              <a:t>个</a:t>
            </a:r>
          </a:p>
          <a:p>
            <a:pPr marL="342900" lvl="0" indent="-342900" algn="l">
              <a:spcBef>
                <a:spcPts val="0"/>
              </a:spcBef>
              <a:buClr>
                <a:schemeClr val="bg2"/>
              </a:buClr>
              <a:buSzPct val="75000"/>
              <a:buFont typeface="Wingdings" pitchFamily="2" charset="2"/>
              <a:buChar char="n"/>
              <a:defRPr/>
            </a:pPr>
            <a:r>
              <a:rPr lang="zh-CN" altLang="en-US" kern="0" dirty="0">
                <a:latin typeface="+mn-lt"/>
                <a:ea typeface="+mn-ea"/>
              </a:rPr>
              <a:t>系统总内存：</a:t>
            </a:r>
            <a:r>
              <a:rPr lang="en-US" altLang="zh-CN" kern="0" dirty="0">
                <a:latin typeface="+mn-lt"/>
                <a:ea typeface="+mn-ea"/>
              </a:rPr>
              <a:t>1310720 GB</a:t>
            </a:r>
          </a:p>
          <a:p>
            <a:pPr marL="342900" lvl="0" indent="-342900" algn="l">
              <a:spcBef>
                <a:spcPts val="0"/>
              </a:spcBef>
              <a:buClr>
                <a:schemeClr val="bg2"/>
              </a:buClr>
              <a:buSzPct val="75000"/>
              <a:buFont typeface="Wingdings" pitchFamily="2" charset="2"/>
              <a:buChar char="n"/>
              <a:defRPr/>
            </a:pPr>
            <a:r>
              <a:rPr lang="zh-CN" altLang="en-US" kern="0" dirty="0">
                <a:latin typeface="+mn-lt"/>
                <a:ea typeface="+mn-ea"/>
              </a:rPr>
              <a:t>操作系统：</a:t>
            </a:r>
            <a:r>
              <a:rPr lang="en-US" altLang="zh-CN" kern="0" dirty="0">
                <a:latin typeface="+mn-lt"/>
                <a:ea typeface="+mn-ea"/>
              </a:rPr>
              <a:t>Raise Linux</a:t>
            </a:r>
          </a:p>
          <a:p>
            <a:pPr marL="342900" lvl="0" indent="-342900" algn="l">
              <a:spcBef>
                <a:spcPts val="0"/>
              </a:spcBef>
              <a:buClr>
                <a:schemeClr val="bg2"/>
              </a:buClr>
              <a:buSzPct val="75000"/>
              <a:buFont typeface="Wingdings" pitchFamily="2" charset="2"/>
              <a:buChar char="n"/>
              <a:defRPr/>
            </a:pPr>
            <a:r>
              <a:rPr lang="zh-CN" altLang="en-US" kern="0" dirty="0">
                <a:latin typeface="+mn-lt"/>
                <a:ea typeface="+mn-ea"/>
              </a:rPr>
              <a:t>编程语言：</a:t>
            </a:r>
            <a:r>
              <a:rPr lang="en-US" altLang="zh-CN" kern="0" dirty="0">
                <a:latin typeface="+mn-lt"/>
                <a:ea typeface="+mn-ea"/>
              </a:rPr>
              <a:t>C</a:t>
            </a:r>
            <a:r>
              <a:rPr lang="zh-CN" altLang="en-US" kern="0" dirty="0">
                <a:latin typeface="+mn-lt"/>
                <a:ea typeface="+mn-ea"/>
              </a:rPr>
              <a:t>、</a:t>
            </a:r>
            <a:r>
              <a:rPr lang="en-US" altLang="zh-CN" kern="0" dirty="0">
                <a:latin typeface="+mn-lt"/>
                <a:ea typeface="+mn-ea"/>
              </a:rPr>
              <a:t>C++</a:t>
            </a:r>
            <a:r>
              <a:rPr lang="zh-CN" altLang="en-US" kern="0" dirty="0">
                <a:latin typeface="+mn-lt"/>
                <a:ea typeface="+mn-ea"/>
              </a:rPr>
              <a:t>、</a:t>
            </a:r>
            <a:r>
              <a:rPr lang="en-US" altLang="zh-CN" kern="0" dirty="0">
                <a:latin typeface="+mn-lt"/>
                <a:ea typeface="+mn-ea"/>
              </a:rPr>
              <a:t>Fortran</a:t>
            </a:r>
          </a:p>
          <a:p>
            <a:pPr marL="342900" lvl="0" indent="-342900" algn="l">
              <a:spcBef>
                <a:spcPts val="0"/>
              </a:spcBef>
              <a:buClr>
                <a:schemeClr val="bg2"/>
              </a:buClr>
              <a:buSzPct val="75000"/>
              <a:buFont typeface="Wingdings" pitchFamily="2" charset="2"/>
              <a:buChar char="n"/>
              <a:defRPr/>
            </a:pPr>
            <a:r>
              <a:rPr lang="zh-CN" altLang="en-US" kern="0" dirty="0">
                <a:latin typeface="+mn-lt"/>
                <a:ea typeface="+mn-ea"/>
              </a:rPr>
              <a:t>并行语言及环境：</a:t>
            </a:r>
            <a:r>
              <a:rPr lang="en-US" altLang="zh-CN" kern="0" dirty="0">
                <a:latin typeface="+mn-lt"/>
                <a:ea typeface="+mn-ea"/>
              </a:rPr>
              <a:t>MPI</a:t>
            </a:r>
            <a:r>
              <a:rPr lang="zh-CN" altLang="en-US" kern="0" dirty="0">
                <a:latin typeface="+mn-lt"/>
                <a:ea typeface="+mn-ea"/>
              </a:rPr>
              <a:t>、</a:t>
            </a:r>
            <a:r>
              <a:rPr lang="en-US" altLang="zh-CN" kern="0" dirty="0">
                <a:latin typeface="+mn-lt"/>
                <a:ea typeface="+mn-ea"/>
              </a:rPr>
              <a:t>OpenMP</a:t>
            </a:r>
            <a:r>
              <a:rPr lang="zh-CN" altLang="en-US" kern="0" dirty="0">
                <a:latin typeface="+mn-lt"/>
                <a:ea typeface="+mn-ea"/>
              </a:rPr>
              <a:t>、</a:t>
            </a:r>
            <a:r>
              <a:rPr lang="en-US" altLang="zh-CN" kern="0" dirty="0" err="1">
                <a:latin typeface="+mn-lt"/>
                <a:ea typeface="+mn-ea"/>
              </a:rPr>
              <a:t>OpenACC</a:t>
            </a:r>
            <a:r>
              <a:rPr lang="en-US" altLang="zh-CN" kern="0" dirty="0">
                <a:latin typeface="+mn-lt"/>
                <a:ea typeface="+mn-ea"/>
              </a:rPr>
              <a:t> </a:t>
            </a:r>
            <a:r>
              <a:rPr lang="zh-CN" altLang="en-US" kern="0" dirty="0">
                <a:latin typeface="+mn-lt"/>
                <a:ea typeface="+mn-ea"/>
              </a:rPr>
              <a:t>等</a:t>
            </a:r>
          </a:p>
          <a:p>
            <a:pPr marL="342900" lvl="0" indent="-342900" algn="l">
              <a:spcBef>
                <a:spcPts val="0"/>
              </a:spcBef>
              <a:buClr>
                <a:schemeClr val="bg2"/>
              </a:buClr>
              <a:buSzPct val="75000"/>
              <a:buFont typeface="Wingdings" pitchFamily="2" charset="2"/>
              <a:buChar char="n"/>
              <a:defRPr/>
            </a:pPr>
            <a:r>
              <a:rPr lang="en-US" altLang="zh-CN" kern="0" dirty="0">
                <a:latin typeface="+mn-lt"/>
                <a:ea typeface="+mn-ea"/>
              </a:rPr>
              <a:t>SSD</a:t>
            </a:r>
            <a:r>
              <a:rPr lang="zh-CN" altLang="en-US" kern="0" dirty="0">
                <a:latin typeface="+mn-lt"/>
                <a:ea typeface="+mn-ea"/>
              </a:rPr>
              <a:t>存储：</a:t>
            </a:r>
            <a:r>
              <a:rPr lang="en-US" altLang="zh-CN" kern="0" dirty="0">
                <a:latin typeface="+mn-lt"/>
                <a:ea typeface="+mn-ea"/>
              </a:rPr>
              <a:t>230TB</a:t>
            </a:r>
          </a:p>
          <a:p>
            <a:pPr marL="342900" lvl="0" indent="-342900" algn="l">
              <a:spcBef>
                <a:spcPts val="0"/>
              </a:spcBef>
              <a:buClr>
                <a:schemeClr val="bg2"/>
              </a:buClr>
              <a:buSzPct val="75000"/>
              <a:buFont typeface="Wingdings" pitchFamily="2" charset="2"/>
              <a:buChar char="n"/>
              <a:defRPr/>
            </a:pPr>
            <a:r>
              <a:rPr lang="zh-CN" altLang="en-US" kern="0" dirty="0">
                <a:latin typeface="+mn-lt"/>
                <a:ea typeface="+mn-ea"/>
              </a:rPr>
              <a:t>在线存储：</a:t>
            </a:r>
            <a:r>
              <a:rPr lang="en-US" altLang="zh-CN" kern="0" dirty="0">
                <a:latin typeface="+mn-lt"/>
                <a:ea typeface="+mn-ea"/>
              </a:rPr>
              <a:t>10PB</a:t>
            </a:r>
            <a:r>
              <a:rPr lang="zh-CN" altLang="en-US" kern="0" dirty="0">
                <a:latin typeface="+mn-lt"/>
                <a:ea typeface="+mn-ea"/>
              </a:rPr>
              <a:t>，带宽 </a:t>
            </a:r>
            <a:r>
              <a:rPr lang="en-US" altLang="zh-CN" kern="0" dirty="0">
                <a:latin typeface="+mn-lt"/>
                <a:ea typeface="+mn-ea"/>
              </a:rPr>
              <a:t>288GB/s</a:t>
            </a:r>
          </a:p>
          <a:p>
            <a:pPr marL="342900" lvl="0" indent="-342900" algn="l">
              <a:spcBef>
                <a:spcPts val="0"/>
              </a:spcBef>
              <a:buClr>
                <a:schemeClr val="bg2"/>
              </a:buClr>
              <a:buSzPct val="75000"/>
              <a:buFont typeface="Wingdings" pitchFamily="2" charset="2"/>
              <a:buChar char="n"/>
              <a:defRPr/>
            </a:pPr>
            <a:r>
              <a:rPr lang="zh-CN" altLang="en-US" kern="0" dirty="0">
                <a:latin typeface="+mn-lt"/>
                <a:ea typeface="+mn-ea"/>
              </a:rPr>
              <a:t>近线存储：</a:t>
            </a:r>
            <a:r>
              <a:rPr lang="en-US" altLang="zh-CN" kern="0" dirty="0">
                <a:latin typeface="+mn-lt"/>
                <a:ea typeface="+mn-ea"/>
              </a:rPr>
              <a:t>10PB</a:t>
            </a:r>
            <a:r>
              <a:rPr lang="zh-CN" altLang="en-US" kern="0" dirty="0">
                <a:latin typeface="+mn-lt"/>
                <a:ea typeface="+mn-ea"/>
              </a:rPr>
              <a:t>，带宽 </a:t>
            </a:r>
            <a:r>
              <a:rPr lang="en-US" altLang="zh-CN" kern="0" dirty="0">
                <a:latin typeface="+mn-lt"/>
                <a:ea typeface="+mn-ea"/>
              </a:rPr>
              <a:t>32GB/s</a:t>
            </a:r>
          </a:p>
          <a:p>
            <a:pPr marL="342900" lvl="0" indent="-342900" algn="l">
              <a:spcBef>
                <a:spcPts val="0"/>
              </a:spcBef>
              <a:buClr>
                <a:schemeClr val="bg2"/>
              </a:buClr>
              <a:buSzPct val="75000"/>
              <a:buFont typeface="Wingdings" pitchFamily="2" charset="2"/>
              <a:buChar char="n"/>
              <a:defRPr/>
            </a:pPr>
            <a:r>
              <a:rPr lang="zh-CN" altLang="en-US" kern="0" dirty="0">
                <a:latin typeface="+mn-lt"/>
                <a:ea typeface="+mn-ea"/>
              </a:rPr>
              <a:t>功耗：</a:t>
            </a:r>
            <a:r>
              <a:rPr lang="en-US" altLang="zh-CN" kern="0" dirty="0">
                <a:latin typeface="+mn-lt"/>
                <a:ea typeface="+mn-ea"/>
              </a:rPr>
              <a:t>15.371MW</a:t>
            </a:r>
          </a:p>
          <a:p>
            <a:pPr marL="342900" marR="0" lvl="0" indent="-342900" algn="l" defTabSz="914400" rtl="0" eaLnBrk="1" fontAlgn="base" latinLnBrk="0" hangingPunct="1">
              <a:lnSpc>
                <a:spcPct val="100000"/>
              </a:lnSpc>
              <a:spcBef>
                <a:spcPts val="0"/>
              </a:spcBef>
              <a:spcAft>
                <a:spcPct val="0"/>
              </a:spcAft>
              <a:buClr>
                <a:schemeClr val="bg2"/>
              </a:buClr>
              <a:buSzPct val="75000"/>
              <a:buFont typeface="Wingdings" pitchFamily="2" charset="2"/>
              <a:buChar char="n"/>
              <a:tabLst/>
              <a:defRPr/>
            </a:pPr>
            <a:endParaRPr kumimoji="0" lang="zh-CN" altLang="en-US" b="1"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4"/>
          <p:cNvSpPr>
            <a:spLocks noGrp="1"/>
          </p:cNvSpPr>
          <p:nvPr>
            <p:ph type="sldNum" sz="quarter" idx="11"/>
          </p:nvPr>
        </p:nvSpPr>
        <p:spPr>
          <a:noFill/>
        </p:spPr>
        <p:txBody>
          <a:bodyPr/>
          <a:lstStyle/>
          <a:p>
            <a:fld id="{DB1055B3-E158-4A21-A69A-B529656C1B12}" type="slidenum">
              <a:rPr lang="zh-CN" altLang="en-US"/>
              <a:pPr/>
              <a:t>83</a:t>
            </a:fld>
            <a:endParaRPr lang="en-US" altLang="zh-CN"/>
          </a:p>
        </p:txBody>
      </p:sp>
      <p:sp>
        <p:nvSpPr>
          <p:cNvPr id="58371" name="Rectangle 2"/>
          <p:cNvSpPr>
            <a:spLocks noGrp="1" noChangeArrowheads="1"/>
          </p:cNvSpPr>
          <p:nvPr>
            <p:ph type="title"/>
          </p:nvPr>
        </p:nvSpPr>
        <p:spPr/>
        <p:txBody>
          <a:bodyPr/>
          <a:lstStyle/>
          <a:p>
            <a:pPr eaLnBrk="1" hangingPunct="1"/>
            <a:r>
              <a:rPr lang="zh-CN" altLang="en-US"/>
              <a:t>（二）计算机的性能指标</a:t>
            </a:r>
          </a:p>
        </p:txBody>
      </p:sp>
      <p:sp>
        <p:nvSpPr>
          <p:cNvPr id="58372" name="Rectangle 3"/>
          <p:cNvSpPr>
            <a:spLocks noGrp="1" noChangeArrowheads="1"/>
          </p:cNvSpPr>
          <p:nvPr>
            <p:ph type="body" idx="1"/>
          </p:nvPr>
        </p:nvSpPr>
        <p:spPr>
          <a:xfrm>
            <a:off x="457200" y="620689"/>
            <a:ext cx="8362950" cy="2736304"/>
          </a:xfrm>
        </p:spPr>
        <p:txBody>
          <a:bodyPr/>
          <a:lstStyle/>
          <a:p>
            <a:pPr eaLnBrk="1" hangingPunct="1">
              <a:spcBef>
                <a:spcPts val="0"/>
              </a:spcBef>
            </a:pPr>
            <a:r>
              <a:rPr lang="zh-CN" altLang="en-US" dirty="0"/>
              <a:t>每秒钟执行</a:t>
            </a:r>
            <a:r>
              <a:rPr lang="zh-CN" altLang="en-US" dirty="0">
                <a:solidFill>
                  <a:srgbClr val="0000FF"/>
                </a:solidFill>
              </a:rPr>
              <a:t>指令</a:t>
            </a:r>
            <a:r>
              <a:rPr lang="zh-CN" altLang="en-US" dirty="0"/>
              <a:t>的百万条数</a:t>
            </a:r>
            <a:r>
              <a:rPr lang="en-US" altLang="zh-CN" dirty="0">
                <a:solidFill>
                  <a:srgbClr val="0000FF"/>
                </a:solidFill>
              </a:rPr>
              <a:t>MIPS</a:t>
            </a:r>
          </a:p>
          <a:p>
            <a:pPr eaLnBrk="1" hangingPunct="1">
              <a:spcBef>
                <a:spcPts val="0"/>
              </a:spcBef>
            </a:pPr>
            <a:r>
              <a:rPr lang="zh-CN" altLang="en-US" dirty="0"/>
              <a:t>每秒钟执行</a:t>
            </a:r>
            <a:r>
              <a:rPr lang="zh-CN" altLang="en-US" dirty="0">
                <a:solidFill>
                  <a:srgbClr val="0000FF"/>
                </a:solidFill>
              </a:rPr>
              <a:t>浮点数</a:t>
            </a:r>
            <a:r>
              <a:rPr lang="zh-CN" altLang="en-US" dirty="0"/>
              <a:t>操作的数量</a:t>
            </a:r>
            <a:r>
              <a:rPr lang="en-US" altLang="zh-CN" dirty="0"/>
              <a:t>M/G/T/P/E</a:t>
            </a:r>
            <a:r>
              <a:rPr lang="en-US" altLang="zh-CN" dirty="0">
                <a:solidFill>
                  <a:srgbClr val="0000FF"/>
                </a:solidFill>
              </a:rPr>
              <a:t>FLOPS</a:t>
            </a:r>
          </a:p>
          <a:p>
            <a:pPr eaLnBrk="1" hangingPunct="1">
              <a:spcBef>
                <a:spcPts val="0"/>
              </a:spcBef>
            </a:pPr>
            <a:r>
              <a:rPr lang="zh-CN" altLang="en-US" dirty="0">
                <a:solidFill>
                  <a:srgbClr val="FF0000"/>
                </a:solidFill>
              </a:rPr>
              <a:t>吞吐量</a:t>
            </a:r>
          </a:p>
          <a:p>
            <a:pPr eaLnBrk="1" hangingPunct="1">
              <a:spcBef>
                <a:spcPts val="0"/>
              </a:spcBef>
            </a:pPr>
            <a:r>
              <a:rPr lang="zh-CN" altLang="en-US" dirty="0">
                <a:solidFill>
                  <a:srgbClr val="FF0000"/>
                </a:solidFill>
              </a:rPr>
              <a:t>响应时间（执行时间）</a:t>
            </a:r>
          </a:p>
          <a:p>
            <a:pPr eaLnBrk="1" hangingPunct="1">
              <a:spcBef>
                <a:spcPts val="0"/>
              </a:spcBef>
            </a:pPr>
            <a:r>
              <a:rPr lang="en-US" altLang="zh-CN" dirty="0"/>
              <a:t>CPU</a:t>
            </a:r>
            <a:r>
              <a:rPr lang="zh-CN" altLang="en-US" dirty="0"/>
              <a:t>时间</a:t>
            </a:r>
          </a:p>
          <a:p>
            <a:pPr eaLnBrk="1" hangingPunct="1">
              <a:spcBef>
                <a:spcPts val="0"/>
              </a:spcBef>
            </a:pPr>
            <a:r>
              <a:rPr lang="zh-CN" altLang="en-US" dirty="0"/>
              <a:t>处理器数量</a:t>
            </a:r>
          </a:p>
        </p:txBody>
      </p:sp>
      <p:sp>
        <p:nvSpPr>
          <p:cNvPr id="1132548" name="Text Box 4"/>
          <p:cNvSpPr txBox="1">
            <a:spLocks noChangeArrowheads="1"/>
          </p:cNvSpPr>
          <p:nvPr/>
        </p:nvSpPr>
        <p:spPr bwMode="auto">
          <a:xfrm>
            <a:off x="5219700" y="2636912"/>
            <a:ext cx="2447925" cy="547687"/>
          </a:xfrm>
          <a:prstGeom prst="rect">
            <a:avLst/>
          </a:prstGeom>
          <a:solidFill>
            <a:srgbClr val="FFFF99"/>
          </a:solidFill>
          <a:ln w="28575" algn="ctr">
            <a:solidFill>
              <a:srgbClr val="FF6600"/>
            </a:solidFill>
            <a:miter lim="800000"/>
            <a:headEnd/>
            <a:tailEnd type="none" w="med" len="lg"/>
          </a:ln>
          <a:effectLst>
            <a:outerShdw dist="107763" dir="2700000" algn="ctr" rotWithShape="0">
              <a:schemeClr val="bg2">
                <a:alpha val="50000"/>
              </a:schemeClr>
            </a:outerShdw>
          </a:effectLst>
        </p:spPr>
        <p:txBody>
          <a:bodyPr>
            <a:spAutoFit/>
          </a:bodyPr>
          <a:lstStyle/>
          <a:p>
            <a:pPr>
              <a:spcBef>
                <a:spcPct val="50000"/>
              </a:spcBef>
              <a:defRPr/>
            </a:pPr>
            <a:r>
              <a:rPr lang="zh-CN" altLang="en-US" sz="2800"/>
              <a:t>详见第</a:t>
            </a:r>
            <a:r>
              <a:rPr lang="en-US" altLang="zh-CN" sz="2800"/>
              <a:t>6</a:t>
            </a:r>
            <a:r>
              <a:rPr lang="zh-CN" altLang="en-US" sz="2800"/>
              <a:t>章</a:t>
            </a:r>
          </a:p>
        </p:txBody>
      </p:sp>
      <p:sp>
        <p:nvSpPr>
          <p:cNvPr id="6" name="Rectangle 3"/>
          <p:cNvSpPr txBox="1">
            <a:spLocks noChangeArrowheads="1"/>
          </p:cNvSpPr>
          <p:nvPr/>
        </p:nvSpPr>
        <p:spPr bwMode="auto">
          <a:xfrm>
            <a:off x="457522" y="3356993"/>
            <a:ext cx="8362950" cy="288031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lgn="l">
              <a:spcBef>
                <a:spcPct val="20000"/>
              </a:spcBef>
              <a:buClr>
                <a:schemeClr val="bg2"/>
              </a:buClr>
              <a:buSzPct val="75000"/>
              <a:defRPr/>
            </a:pPr>
            <a:r>
              <a:rPr lang="en-US" altLang="zh-CN" sz="2800" kern="0" dirty="0">
                <a:latin typeface="+mn-lt"/>
                <a:ea typeface="+mn-ea"/>
              </a:rPr>
              <a:t>【</a:t>
            </a:r>
            <a:r>
              <a:rPr lang="zh-CN" altLang="en-US" sz="2800" kern="0" dirty="0">
                <a:latin typeface="+mn-lt"/>
                <a:ea typeface="+mn-ea"/>
              </a:rPr>
              <a:t>例</a:t>
            </a:r>
            <a:r>
              <a:rPr lang="en-US" altLang="zh-CN" sz="2800" kern="0" dirty="0">
                <a:latin typeface="+mn-lt"/>
                <a:ea typeface="+mn-ea"/>
              </a:rPr>
              <a:t>】</a:t>
            </a:r>
            <a:r>
              <a:rPr lang="zh-CN" altLang="en-US" sz="2800" kern="0" dirty="0">
                <a:latin typeface="+mn-lt"/>
                <a:ea typeface="+mn-ea"/>
              </a:rPr>
              <a:t>计算机</a:t>
            </a:r>
            <a:r>
              <a:rPr lang="en-US" altLang="zh-CN" sz="2800" kern="0" dirty="0">
                <a:latin typeface="+mn-lt"/>
                <a:ea typeface="+mn-ea"/>
              </a:rPr>
              <a:t>A</a:t>
            </a:r>
            <a:r>
              <a:rPr lang="zh-CN" altLang="en-US" sz="2800" kern="0" dirty="0">
                <a:latin typeface="+mn-lt"/>
                <a:ea typeface="+mn-ea"/>
              </a:rPr>
              <a:t>的性能</a:t>
            </a:r>
            <a:r>
              <a:rPr lang="zh-CN" altLang="en-US" sz="2800" kern="0" dirty="0">
                <a:solidFill>
                  <a:srgbClr val="FF0000"/>
                </a:solidFill>
                <a:latin typeface="+mn-lt"/>
                <a:ea typeface="+mn-ea"/>
              </a:rPr>
              <a:t>是</a:t>
            </a:r>
            <a:r>
              <a:rPr lang="zh-CN" altLang="en-US" sz="2800" kern="0" dirty="0">
                <a:latin typeface="+mn-lt"/>
                <a:ea typeface="+mn-ea"/>
              </a:rPr>
              <a:t>计算机</a:t>
            </a:r>
            <a:r>
              <a:rPr lang="en-US" altLang="zh-CN" sz="2800" kern="0" dirty="0">
                <a:latin typeface="+mn-lt"/>
                <a:ea typeface="+mn-ea"/>
              </a:rPr>
              <a:t>B</a:t>
            </a:r>
            <a:r>
              <a:rPr lang="zh-CN" altLang="en-US" sz="2800" kern="0" dirty="0">
                <a:latin typeface="+mn-lt"/>
                <a:ea typeface="+mn-ea"/>
              </a:rPr>
              <a:t>性能</a:t>
            </a:r>
            <a:r>
              <a:rPr lang="zh-CN" altLang="en-US" sz="2800" kern="0" dirty="0">
                <a:solidFill>
                  <a:srgbClr val="FF0000"/>
                </a:solidFill>
                <a:latin typeface="+mn-lt"/>
                <a:ea typeface="+mn-ea"/>
              </a:rPr>
              <a:t>的</a:t>
            </a:r>
            <a:r>
              <a:rPr lang="en-US" altLang="zh-CN" sz="2800" kern="0" dirty="0">
                <a:latin typeface="+mn-lt"/>
                <a:ea typeface="+mn-ea"/>
              </a:rPr>
              <a:t>4</a:t>
            </a:r>
            <a:r>
              <a:rPr lang="zh-CN" altLang="en-US" sz="2800" kern="0" dirty="0">
                <a:latin typeface="+mn-lt"/>
                <a:ea typeface="+mn-ea"/>
              </a:rPr>
              <a:t>倍，</a:t>
            </a:r>
            <a:r>
              <a:rPr lang="en-US" altLang="zh-CN" sz="2800" kern="0" dirty="0">
                <a:latin typeface="+mn-lt"/>
                <a:ea typeface="+mn-ea"/>
              </a:rPr>
              <a:t>B</a:t>
            </a:r>
            <a:r>
              <a:rPr lang="zh-CN" altLang="en-US" sz="2800" kern="0" dirty="0">
                <a:latin typeface="+mn-lt"/>
                <a:ea typeface="+mn-ea"/>
              </a:rPr>
              <a:t>完成一个指定的任务用时</a:t>
            </a:r>
            <a:r>
              <a:rPr lang="en-US" altLang="zh-CN" sz="2800" kern="0" dirty="0">
                <a:latin typeface="+mn-lt"/>
                <a:ea typeface="+mn-ea"/>
              </a:rPr>
              <a:t>20s</a:t>
            </a:r>
            <a:r>
              <a:rPr lang="zh-CN" altLang="en-US" sz="2800" kern="0" dirty="0">
                <a:latin typeface="+mn-lt"/>
                <a:ea typeface="+mn-ea"/>
              </a:rPr>
              <a:t>，那么</a:t>
            </a:r>
            <a:r>
              <a:rPr lang="en-US" altLang="zh-CN" sz="2800" kern="0" dirty="0">
                <a:latin typeface="+mn-lt"/>
                <a:ea typeface="+mn-ea"/>
              </a:rPr>
              <a:t>A</a:t>
            </a:r>
            <a:r>
              <a:rPr lang="zh-CN" altLang="en-US" sz="2800" kern="0" dirty="0">
                <a:latin typeface="+mn-lt"/>
                <a:ea typeface="+mn-ea"/>
              </a:rPr>
              <a:t>完成该任务用时多长？</a:t>
            </a:r>
            <a:endParaRPr lang="en-US" altLang="zh-CN" sz="2800" kern="0" dirty="0">
              <a:latin typeface="+mn-lt"/>
              <a:ea typeface="+mn-ea"/>
            </a:endParaRPr>
          </a:p>
          <a:p>
            <a:pPr marR="0" lvl="0" algn="l" defTabSz="914400" rtl="0" eaLnBrk="1" fontAlgn="base" latinLnBrk="0" hangingPunct="1">
              <a:lnSpc>
                <a:spcPct val="100000"/>
              </a:lnSpc>
              <a:spcBef>
                <a:spcPct val="20000"/>
              </a:spcBef>
              <a:spcAft>
                <a:spcPct val="0"/>
              </a:spcAft>
              <a:buClr>
                <a:schemeClr val="bg2"/>
              </a:buClr>
              <a:buSzPct val="75000"/>
              <a:tabLst/>
              <a:defRPr/>
            </a:pPr>
            <a:r>
              <a:rPr kumimoji="0" lang="en-US" altLang="zh-CN" sz="2800" b="1" i="0" u="none" strike="noStrike" kern="0" cap="none" spc="0" normalizeH="0" baseline="0" noProof="0" dirty="0">
                <a:ln>
                  <a:noFill/>
                </a:ln>
                <a:solidFill>
                  <a:schemeClr val="tx1"/>
                </a:solidFill>
                <a:effectLst/>
                <a:uLnTx/>
                <a:uFillTx/>
                <a:latin typeface="+mn-lt"/>
                <a:ea typeface="+mn-ea"/>
                <a:cs typeface="+mn-cs"/>
              </a:rPr>
              <a:t>【</a:t>
            </a:r>
            <a:r>
              <a:rPr kumimoji="0" lang="zh-CN" altLang="en-US" sz="2800" b="1" i="0" u="none" strike="noStrike" kern="0" cap="none" spc="0" normalizeH="0" baseline="0" noProof="0" dirty="0">
                <a:ln>
                  <a:noFill/>
                </a:ln>
                <a:solidFill>
                  <a:schemeClr val="tx1"/>
                </a:solidFill>
                <a:effectLst/>
                <a:uLnTx/>
                <a:uFillTx/>
                <a:latin typeface="+mn-lt"/>
                <a:ea typeface="+mn-ea"/>
                <a:cs typeface="+mn-cs"/>
              </a:rPr>
              <a:t>解</a:t>
            </a:r>
            <a:r>
              <a:rPr kumimoji="0" lang="en-US" altLang="zh-CN" sz="2800" b="1" i="0" u="none" strike="noStrike" kern="0" cap="none" spc="0" normalizeH="0" baseline="0" noProof="0" dirty="0">
                <a:ln>
                  <a:noFill/>
                </a:ln>
                <a:solidFill>
                  <a:schemeClr val="tx1"/>
                </a:solidFill>
                <a:effectLst/>
                <a:uLnTx/>
                <a:uFillTx/>
                <a:latin typeface="+mn-lt"/>
                <a:ea typeface="+mn-ea"/>
                <a:cs typeface="+mn-cs"/>
              </a:rPr>
              <a:t>】</a:t>
            </a:r>
            <a:r>
              <a:rPr lang="zh-CN" altLang="en-US" sz="2800" kern="0" dirty="0">
                <a:latin typeface="+mn-lt"/>
                <a:ea typeface="+mn-ea"/>
              </a:rPr>
              <a:t>因为</a:t>
            </a:r>
            <a:endParaRPr lang="en-US" altLang="zh-CN" sz="2800" kern="0" dirty="0">
              <a:latin typeface="+mn-lt"/>
              <a:ea typeface="+mn-ea"/>
            </a:endParaRPr>
          </a:p>
          <a:p>
            <a:pPr marR="0" lvl="0" algn="l" defTabSz="914400" rtl="0" eaLnBrk="1" fontAlgn="base" latinLnBrk="0" hangingPunct="1">
              <a:lnSpc>
                <a:spcPct val="100000"/>
              </a:lnSpc>
              <a:spcBef>
                <a:spcPts val="2400"/>
              </a:spcBef>
              <a:spcAft>
                <a:spcPct val="0"/>
              </a:spcAft>
              <a:buClr>
                <a:schemeClr val="bg2"/>
              </a:buClr>
              <a:buSzPct val="75000"/>
              <a:tabLst/>
              <a:defRPr/>
            </a:pPr>
            <a:r>
              <a:rPr kumimoji="0" lang="en-US" altLang="zh-CN" sz="2800" b="1" i="0" u="none" strike="noStrike" kern="0" cap="none" spc="0" normalizeH="0" baseline="0" noProof="0" dirty="0">
                <a:ln>
                  <a:noFill/>
                </a:ln>
                <a:solidFill>
                  <a:schemeClr val="tx1"/>
                </a:solidFill>
                <a:effectLst/>
                <a:uLnTx/>
                <a:uFillTx/>
                <a:latin typeface="+mn-lt"/>
                <a:ea typeface="+mn-ea"/>
                <a:cs typeface="+mn-cs"/>
              </a:rPr>
              <a:t>	</a:t>
            </a:r>
            <a:r>
              <a:rPr kumimoji="0" lang="zh-CN" altLang="en-US" sz="2800" b="1" i="0" u="none" strike="noStrike" kern="0" cap="none" spc="0" normalizeH="0" baseline="0" noProof="0" dirty="0">
                <a:ln>
                  <a:noFill/>
                </a:ln>
                <a:solidFill>
                  <a:schemeClr val="tx1"/>
                </a:solidFill>
                <a:effectLst/>
                <a:uLnTx/>
                <a:uFillTx/>
                <a:latin typeface="+mn-lt"/>
                <a:ea typeface="+mn-ea"/>
                <a:cs typeface="+mn-cs"/>
              </a:rPr>
              <a:t>所以 </a:t>
            </a:r>
            <a:r>
              <a:rPr kumimoji="0" lang="en-US" altLang="zh-CN" sz="2800" b="1" i="0" u="none" strike="noStrike" kern="0" cap="none" spc="0" normalizeH="0" baseline="0" noProof="0" dirty="0">
                <a:ln>
                  <a:noFill/>
                </a:ln>
                <a:solidFill>
                  <a:schemeClr val="tx1"/>
                </a:solidFill>
                <a:effectLst/>
                <a:uLnTx/>
                <a:uFillTx/>
                <a:latin typeface="+mn-lt"/>
                <a:ea typeface="+mn-ea"/>
                <a:cs typeface="+mn-cs"/>
              </a:rPr>
              <a:t>T</a:t>
            </a:r>
            <a:r>
              <a:rPr kumimoji="0" lang="en-US" altLang="zh-CN" sz="2800" b="1" i="0" u="none" strike="noStrike" kern="0" cap="none" spc="0" normalizeH="0" baseline="-25000" noProof="0" dirty="0">
                <a:ln>
                  <a:noFill/>
                </a:ln>
                <a:solidFill>
                  <a:schemeClr val="tx1"/>
                </a:solidFill>
                <a:effectLst/>
                <a:uLnTx/>
                <a:uFillTx/>
                <a:latin typeface="+mn-lt"/>
                <a:ea typeface="+mn-ea"/>
                <a:cs typeface="+mn-cs"/>
              </a:rPr>
              <a:t>A</a:t>
            </a:r>
            <a:r>
              <a:rPr kumimoji="0" lang="zh-CN" altLang="en-US" sz="2800" b="1" i="0" u="none" strike="noStrike" kern="0" cap="none" spc="0" normalizeH="0" baseline="0" noProof="0" dirty="0">
                <a:ln>
                  <a:noFill/>
                </a:ln>
                <a:solidFill>
                  <a:schemeClr val="tx1"/>
                </a:solidFill>
                <a:effectLst/>
                <a:uLnTx/>
                <a:uFillTx/>
                <a:latin typeface="+mn-lt"/>
                <a:ea typeface="+mn-ea"/>
                <a:cs typeface="+mn-cs"/>
              </a:rPr>
              <a:t>＝</a:t>
            </a:r>
            <a:r>
              <a:rPr kumimoji="0" lang="en-US" altLang="zh-CN" sz="2800" b="1" i="0" u="none" strike="noStrike" kern="0" cap="none" spc="0" normalizeH="0" baseline="0" noProof="0" dirty="0">
                <a:ln>
                  <a:noFill/>
                </a:ln>
                <a:solidFill>
                  <a:schemeClr val="tx1"/>
                </a:solidFill>
                <a:effectLst/>
                <a:uLnTx/>
                <a:uFillTx/>
                <a:latin typeface="+mn-lt"/>
                <a:ea typeface="+mn-ea"/>
                <a:cs typeface="+mn-cs"/>
              </a:rPr>
              <a:t>5s</a:t>
            </a:r>
            <a:endParaRPr kumimoji="0" lang="zh-CN" altLang="en-US" sz="2800" b="1" i="0" u="none" strike="noStrike" kern="0" cap="none" spc="0" normalizeH="0" baseline="0" noProof="0" dirty="0">
              <a:ln>
                <a:noFill/>
              </a:ln>
              <a:solidFill>
                <a:schemeClr val="tx1"/>
              </a:solidFill>
              <a:effectLst/>
              <a:uLnTx/>
              <a:uFillTx/>
              <a:latin typeface="+mn-lt"/>
              <a:ea typeface="+mn-ea"/>
              <a:cs typeface="+mn-cs"/>
            </a:endParaRPr>
          </a:p>
        </p:txBody>
      </p:sp>
      <p:graphicFrame>
        <p:nvGraphicFramePr>
          <p:cNvPr id="7" name="对象 6"/>
          <p:cNvGraphicFramePr>
            <a:graphicFrameLocks noChangeAspect="1"/>
          </p:cNvGraphicFramePr>
          <p:nvPr/>
        </p:nvGraphicFramePr>
        <p:xfrm>
          <a:off x="2483768" y="4437112"/>
          <a:ext cx="2981131" cy="1086871"/>
        </p:xfrm>
        <a:graphic>
          <a:graphicData uri="http://schemas.openxmlformats.org/presentationml/2006/ole">
            <mc:AlternateContent xmlns:mc="http://schemas.openxmlformats.org/markup-compatibility/2006">
              <mc:Choice xmlns:v="urn:schemas-microsoft-com:vml" Requires="v">
                <p:oleObj spid="_x0000_s165982" name="公式" r:id="rId3" imgW="1218960" imgH="444240" progId="Equation.3">
                  <p:embed/>
                </p:oleObj>
              </mc:Choice>
              <mc:Fallback>
                <p:oleObj name="公式" r:id="rId3" imgW="1218960" imgH="444240" progId="Equation.3">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3768" y="4437112"/>
                        <a:ext cx="2981131" cy="10868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wipe(left)">
                                      <p:cBhvr>
                                        <p:cTn id="21"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4"/>
          <p:cNvSpPr>
            <a:spLocks noGrp="1"/>
          </p:cNvSpPr>
          <p:nvPr>
            <p:ph type="sldNum" sz="quarter" idx="11"/>
          </p:nvPr>
        </p:nvSpPr>
        <p:spPr>
          <a:noFill/>
        </p:spPr>
        <p:txBody>
          <a:bodyPr/>
          <a:lstStyle/>
          <a:p>
            <a:fld id="{6BD65635-8CD9-4F0C-A76E-9BD3D6A65A9A}" type="slidenum">
              <a:rPr lang="zh-CN" altLang="en-US"/>
              <a:pPr/>
              <a:t>84</a:t>
            </a:fld>
            <a:endParaRPr lang="en-US" altLang="zh-CN"/>
          </a:p>
        </p:txBody>
      </p:sp>
      <p:sp>
        <p:nvSpPr>
          <p:cNvPr id="59395" name="Rectangle 2"/>
          <p:cNvSpPr>
            <a:spLocks noGrp="1" noChangeArrowheads="1"/>
          </p:cNvSpPr>
          <p:nvPr>
            <p:ph type="title"/>
          </p:nvPr>
        </p:nvSpPr>
        <p:spPr/>
        <p:txBody>
          <a:bodyPr/>
          <a:lstStyle/>
          <a:p>
            <a:pPr eaLnBrk="1" hangingPunct="1"/>
            <a:r>
              <a:rPr lang="zh-CN" altLang="en-US"/>
              <a:t>（三）用测试程序来测评计算机的性能</a:t>
            </a:r>
          </a:p>
        </p:txBody>
      </p:sp>
      <p:sp>
        <p:nvSpPr>
          <p:cNvPr id="59396" name="Rectangle 3"/>
          <p:cNvSpPr>
            <a:spLocks noGrp="1" noChangeArrowheads="1"/>
          </p:cNvSpPr>
          <p:nvPr>
            <p:ph type="body" idx="1"/>
          </p:nvPr>
        </p:nvSpPr>
        <p:spPr>
          <a:xfrm>
            <a:off x="457200" y="936625"/>
            <a:ext cx="8362950" cy="5805488"/>
          </a:xfrm>
        </p:spPr>
        <p:txBody>
          <a:bodyPr/>
          <a:lstStyle/>
          <a:p>
            <a:pPr marL="457200" indent="-457200" eaLnBrk="1" hangingPunct="1">
              <a:buFont typeface="Wingdings" pitchFamily="2" charset="2"/>
              <a:buNone/>
            </a:pPr>
            <a:r>
              <a:rPr lang="zh-CN" altLang="en-US"/>
              <a:t>以往对计算机的测试采用过如下几种程序：</a:t>
            </a:r>
          </a:p>
          <a:p>
            <a:pPr marL="457200" indent="-457200" eaLnBrk="1" hangingPunct="1">
              <a:buClr>
                <a:srgbClr val="008000"/>
              </a:buClr>
              <a:buSzTx/>
              <a:buFont typeface="Wingdings" pitchFamily="2" charset="2"/>
              <a:buAutoNum type="circleNumDbPlain"/>
            </a:pPr>
            <a:r>
              <a:rPr lang="zh-CN" altLang="en-US">
                <a:solidFill>
                  <a:srgbClr val="0000FF"/>
                </a:solidFill>
              </a:rPr>
              <a:t>实际应用程序</a:t>
            </a:r>
            <a:r>
              <a:rPr lang="zh-CN" altLang="en-US"/>
              <a:t>，也就是计算机工作的真实程序。</a:t>
            </a:r>
          </a:p>
          <a:p>
            <a:pPr marL="457200" indent="-457200" eaLnBrk="1" hangingPunct="1">
              <a:buClr>
                <a:srgbClr val="008000"/>
              </a:buClr>
              <a:buSzTx/>
              <a:buFont typeface="Wingdings" pitchFamily="2" charset="2"/>
              <a:buAutoNum type="circleNumDbPlain"/>
            </a:pPr>
            <a:r>
              <a:rPr lang="zh-CN" altLang="en-US">
                <a:solidFill>
                  <a:srgbClr val="0000FF"/>
                </a:solidFill>
              </a:rPr>
              <a:t>修正的实际应用程序</a:t>
            </a:r>
            <a:r>
              <a:rPr lang="zh-CN" altLang="en-US"/>
              <a:t>，即对上面真实程序进行某些修改构成测试程序。</a:t>
            </a:r>
          </a:p>
          <a:p>
            <a:pPr marL="457200" indent="-457200" eaLnBrk="1" hangingPunct="1">
              <a:buClr>
                <a:srgbClr val="008000"/>
              </a:buClr>
              <a:buSzTx/>
              <a:buFont typeface="Wingdings" pitchFamily="2" charset="2"/>
              <a:buAutoNum type="circleNumDbPlain"/>
            </a:pPr>
            <a:r>
              <a:rPr lang="zh-CN" altLang="en-US">
                <a:solidFill>
                  <a:srgbClr val="0000FF"/>
                </a:solidFill>
              </a:rPr>
              <a:t>核心程序</a:t>
            </a:r>
            <a:r>
              <a:rPr lang="zh-CN" altLang="en-US"/>
              <a:t>，提取真实程序中的核心部分构成测试程序。</a:t>
            </a:r>
          </a:p>
          <a:p>
            <a:pPr marL="457200" indent="-457200" eaLnBrk="1" hangingPunct="1">
              <a:buClr>
                <a:srgbClr val="008000"/>
              </a:buClr>
              <a:buSzTx/>
              <a:buFont typeface="Wingdings" pitchFamily="2" charset="2"/>
              <a:buAutoNum type="circleNumDbPlain"/>
            </a:pPr>
            <a:r>
              <a:rPr lang="zh-CN" altLang="en-US">
                <a:solidFill>
                  <a:srgbClr val="0000FF"/>
                </a:solidFill>
              </a:rPr>
              <a:t>小测试程序</a:t>
            </a:r>
            <a:r>
              <a:rPr lang="zh-CN" altLang="en-US"/>
              <a:t>，具有特定目的的、</a:t>
            </a:r>
            <a:r>
              <a:rPr lang="en-US" altLang="zh-CN"/>
              <a:t>100</a:t>
            </a:r>
            <a:r>
              <a:rPr lang="zh-CN" altLang="en-US"/>
              <a:t>行以内的测试程序。</a:t>
            </a:r>
          </a:p>
          <a:p>
            <a:pPr marL="457200" indent="-457200" eaLnBrk="1" hangingPunct="1">
              <a:buClr>
                <a:srgbClr val="008000"/>
              </a:buClr>
              <a:buSzTx/>
              <a:buFont typeface="Wingdings" pitchFamily="2" charset="2"/>
              <a:buAutoNum type="circleNumDbPlain"/>
            </a:pPr>
            <a:r>
              <a:rPr lang="zh-CN" altLang="en-US">
                <a:solidFill>
                  <a:srgbClr val="0000FF"/>
                </a:solidFill>
              </a:rPr>
              <a:t>合成测试程序</a:t>
            </a:r>
            <a:r>
              <a:rPr lang="zh-CN" altLang="en-US"/>
              <a:t>，就是选择具有各种代表性的一系列测试程序，将它们组合在一起。这种测试程序的集合称为</a:t>
            </a:r>
            <a:r>
              <a:rPr lang="zh-CN" altLang="en-US">
                <a:solidFill>
                  <a:srgbClr val="CC0000"/>
                </a:solidFill>
              </a:rPr>
              <a:t>测试程序组件</a:t>
            </a:r>
            <a:r>
              <a:rPr lang="zh-CN" altLang="en-US"/>
              <a:t>，或称</a:t>
            </a:r>
            <a:r>
              <a:rPr lang="zh-CN" altLang="en-US">
                <a:solidFill>
                  <a:srgbClr val="CC0000"/>
                </a:solidFill>
              </a:rPr>
              <a:t>合成测试程序</a:t>
            </a:r>
            <a:r>
              <a:rPr lang="zh-CN" altLang="en-US"/>
              <a:t>，或称</a:t>
            </a:r>
            <a:r>
              <a:rPr lang="zh-CN" altLang="en-US">
                <a:solidFill>
                  <a:srgbClr val="CC0000"/>
                </a:solidFill>
                <a:ea typeface="黑体" pitchFamily="2" charset="-122"/>
              </a:rPr>
              <a:t>基准测试程序</a:t>
            </a:r>
            <a:r>
              <a:rPr lang="zh-CN" altLang="en-US"/>
              <a:t>。</a:t>
            </a:r>
          </a:p>
        </p:txBody>
      </p:sp>
      <p:sp>
        <p:nvSpPr>
          <p:cNvPr id="59397" name="Rectangle 4"/>
          <p:cNvSpPr>
            <a:spLocks noChangeArrowheads="1"/>
          </p:cNvSpPr>
          <p:nvPr/>
        </p:nvSpPr>
        <p:spPr bwMode="auto">
          <a:xfrm>
            <a:off x="827088" y="476250"/>
            <a:ext cx="8066087" cy="523875"/>
          </a:xfrm>
          <a:prstGeom prst="rect">
            <a:avLst/>
          </a:prstGeom>
          <a:noFill/>
          <a:ln w="9525">
            <a:noFill/>
            <a:miter lim="800000"/>
            <a:headEnd/>
            <a:tailEnd/>
          </a:ln>
        </p:spPr>
        <p:txBody>
          <a:bodyPr anchor="ctr"/>
          <a:lstStyle/>
          <a:p>
            <a:pPr algn="l"/>
            <a:r>
              <a:rPr lang="en-US" altLang="zh-CN" sz="2800">
                <a:solidFill>
                  <a:srgbClr val="FF6600"/>
                </a:solidFill>
                <a:latin typeface="Arial" charset="0"/>
                <a:ea typeface="黑体" pitchFamily="2" charset="-122"/>
              </a:rPr>
              <a:t>1. </a:t>
            </a:r>
            <a:r>
              <a:rPr lang="zh-CN" altLang="en-US" sz="2800">
                <a:solidFill>
                  <a:srgbClr val="FF6600"/>
                </a:solidFill>
                <a:latin typeface="Arial" charset="0"/>
                <a:ea typeface="黑体" pitchFamily="2" charset="-122"/>
              </a:rPr>
              <a:t>关于基准测试程序</a:t>
            </a:r>
            <a:endParaRPr lang="en-US" altLang="zh-CN" sz="2800">
              <a:solidFill>
                <a:srgbClr val="FF6600"/>
              </a:solidFill>
              <a:latin typeface="Arial" charset="0"/>
              <a:ea typeface="黑体" pitchFamily="2" charset="-122"/>
            </a:endParaRP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4"/>
          <p:cNvSpPr>
            <a:spLocks noGrp="1"/>
          </p:cNvSpPr>
          <p:nvPr>
            <p:ph type="sldNum" sz="quarter" idx="11"/>
          </p:nvPr>
        </p:nvSpPr>
        <p:spPr>
          <a:noFill/>
        </p:spPr>
        <p:txBody>
          <a:bodyPr/>
          <a:lstStyle/>
          <a:p>
            <a:fld id="{41B86DA9-0D6B-4B62-A602-69C34EF3604A}" type="slidenum">
              <a:rPr lang="zh-CN" altLang="en-US"/>
              <a:pPr/>
              <a:t>85</a:t>
            </a:fld>
            <a:endParaRPr lang="en-US" altLang="zh-CN"/>
          </a:p>
        </p:txBody>
      </p:sp>
      <p:sp>
        <p:nvSpPr>
          <p:cNvPr id="60419" name="Rectangle 2"/>
          <p:cNvSpPr>
            <a:spLocks noGrp="1" noChangeArrowheads="1"/>
          </p:cNvSpPr>
          <p:nvPr>
            <p:ph type="title"/>
          </p:nvPr>
        </p:nvSpPr>
        <p:spPr/>
        <p:txBody>
          <a:bodyPr/>
          <a:lstStyle/>
          <a:p>
            <a:pPr eaLnBrk="1" hangingPunct="1"/>
            <a:r>
              <a:rPr lang="zh-CN" altLang="en-US"/>
              <a:t>（三）用测试程序来测评计算机的性能</a:t>
            </a:r>
          </a:p>
        </p:txBody>
      </p:sp>
      <p:sp>
        <p:nvSpPr>
          <p:cNvPr id="60420" name="Rectangle 3"/>
          <p:cNvSpPr>
            <a:spLocks noGrp="1" noChangeArrowheads="1"/>
          </p:cNvSpPr>
          <p:nvPr>
            <p:ph type="body" idx="1"/>
          </p:nvPr>
        </p:nvSpPr>
        <p:spPr>
          <a:xfrm>
            <a:off x="457200" y="981075"/>
            <a:ext cx="8362950" cy="5588000"/>
          </a:xfrm>
        </p:spPr>
        <p:txBody>
          <a:bodyPr/>
          <a:lstStyle/>
          <a:p>
            <a:pPr marL="355600" indent="-355600" eaLnBrk="1" hangingPunct="1">
              <a:buFont typeface="Wingdings" pitchFamily="2" charset="2"/>
              <a:buNone/>
            </a:pPr>
            <a:r>
              <a:rPr lang="zh-CN" altLang="en-US"/>
              <a:t>目前常见的</a:t>
            </a:r>
            <a:r>
              <a:rPr lang="zh-CN" altLang="en-US">
                <a:solidFill>
                  <a:srgbClr val="CC0000"/>
                </a:solidFill>
                <a:ea typeface="黑体" pitchFamily="2" charset="-122"/>
              </a:rPr>
              <a:t>基准测试程序</a:t>
            </a:r>
            <a:r>
              <a:rPr lang="zh-CN" altLang="en-US"/>
              <a:t>：</a:t>
            </a:r>
          </a:p>
          <a:p>
            <a:pPr marL="355600" indent="-355600" eaLnBrk="1" hangingPunct="1"/>
            <a:r>
              <a:rPr lang="en-US" altLang="zh-CN" sz="2400">
                <a:solidFill>
                  <a:srgbClr val="0000FF"/>
                </a:solidFill>
              </a:rPr>
              <a:t>TPC-C</a:t>
            </a:r>
            <a:r>
              <a:rPr lang="zh-CN" altLang="en-US" sz="2400"/>
              <a:t>：对系统在线</a:t>
            </a:r>
            <a:r>
              <a:rPr lang="zh-CN" altLang="en-US" sz="2400">
                <a:solidFill>
                  <a:srgbClr val="FF0000"/>
                </a:solidFill>
              </a:rPr>
              <a:t>处理事务</a:t>
            </a:r>
            <a:r>
              <a:rPr lang="zh-CN" altLang="en-US" sz="2400"/>
              <a:t>的能力进行评价。</a:t>
            </a:r>
          </a:p>
          <a:p>
            <a:pPr marL="355600" indent="-355600" eaLnBrk="1" hangingPunct="1"/>
            <a:r>
              <a:rPr lang="en-US" altLang="zh-CN" sz="2400">
                <a:solidFill>
                  <a:srgbClr val="0000FF"/>
                </a:solidFill>
              </a:rPr>
              <a:t>TPC-H</a:t>
            </a:r>
            <a:r>
              <a:rPr lang="zh-CN" altLang="en-US" sz="2400"/>
              <a:t>：对系统在线</a:t>
            </a:r>
            <a:r>
              <a:rPr lang="zh-CN" altLang="en-US" sz="2400">
                <a:solidFill>
                  <a:srgbClr val="FF0000"/>
                </a:solidFill>
              </a:rPr>
              <a:t>数据库</a:t>
            </a:r>
            <a:r>
              <a:rPr lang="zh-CN" altLang="en-US" sz="2400"/>
              <a:t>资料的</a:t>
            </a:r>
            <a:r>
              <a:rPr lang="zh-CN" altLang="en-US" sz="2400">
                <a:solidFill>
                  <a:srgbClr val="FF0000"/>
                </a:solidFill>
              </a:rPr>
              <a:t>查询</a:t>
            </a:r>
            <a:r>
              <a:rPr lang="zh-CN" altLang="en-US" sz="2400"/>
              <a:t>能力进行评价。</a:t>
            </a:r>
          </a:p>
          <a:p>
            <a:pPr marL="355600" indent="-355600" eaLnBrk="1" hangingPunct="1"/>
            <a:r>
              <a:rPr lang="en-US" altLang="zh-CN" sz="2400">
                <a:solidFill>
                  <a:srgbClr val="0000FF"/>
                </a:solidFill>
              </a:rPr>
              <a:t>SPEC web2005</a:t>
            </a:r>
            <a:r>
              <a:rPr lang="zh-CN" altLang="en-US" sz="2400"/>
              <a:t>：评价系统同时响应</a:t>
            </a:r>
            <a:r>
              <a:rPr lang="en-US" altLang="zh-CN" sz="2400">
                <a:solidFill>
                  <a:srgbClr val="FF0000"/>
                </a:solidFill>
              </a:rPr>
              <a:t>http</a:t>
            </a:r>
            <a:r>
              <a:rPr lang="zh-CN" altLang="en-US" sz="2400">
                <a:solidFill>
                  <a:srgbClr val="FF0000"/>
                </a:solidFill>
              </a:rPr>
              <a:t>连接</a:t>
            </a:r>
            <a:r>
              <a:rPr lang="zh-CN" altLang="en-US" sz="2400"/>
              <a:t>的最大数量。</a:t>
            </a:r>
          </a:p>
          <a:p>
            <a:pPr marL="355600" indent="-355600" eaLnBrk="1" hangingPunct="1"/>
            <a:r>
              <a:rPr lang="en-US" altLang="zh-CN" sz="2400">
                <a:solidFill>
                  <a:srgbClr val="0000FF"/>
                </a:solidFill>
              </a:rPr>
              <a:t>SPEC jApp Server2004</a:t>
            </a:r>
            <a:r>
              <a:rPr lang="zh-CN" altLang="en-US" sz="2400"/>
              <a:t>：评价系统基于</a:t>
            </a:r>
            <a:r>
              <a:rPr lang="en-US" altLang="zh-CN" sz="2400"/>
              <a:t>java</a:t>
            </a:r>
            <a:r>
              <a:rPr lang="zh-CN" altLang="en-US" sz="2400"/>
              <a:t>平台每秒钟所完成的</a:t>
            </a:r>
            <a:r>
              <a:rPr lang="en-US" altLang="zh-CN" sz="2400">
                <a:solidFill>
                  <a:srgbClr val="FF0000"/>
                </a:solidFill>
              </a:rPr>
              <a:t>java</a:t>
            </a:r>
            <a:r>
              <a:rPr lang="zh-CN" altLang="en-US" sz="2400">
                <a:solidFill>
                  <a:srgbClr val="FF0000"/>
                </a:solidFill>
              </a:rPr>
              <a:t>操作</a:t>
            </a:r>
            <a:r>
              <a:rPr lang="zh-CN" altLang="en-US" sz="2400"/>
              <a:t>的最大数量。</a:t>
            </a:r>
          </a:p>
          <a:p>
            <a:pPr marL="355600" indent="-355600" eaLnBrk="1" hangingPunct="1"/>
            <a:r>
              <a:rPr lang="en-US" altLang="zh-CN" sz="2400">
                <a:solidFill>
                  <a:srgbClr val="0000FF"/>
                </a:solidFill>
              </a:rPr>
              <a:t>SPEC CPU2000</a:t>
            </a:r>
            <a:r>
              <a:rPr lang="zh-CN" altLang="en-US" sz="2400"/>
              <a:t>：用于对</a:t>
            </a:r>
            <a:r>
              <a:rPr lang="zh-CN" altLang="en-US" sz="2400">
                <a:solidFill>
                  <a:srgbClr val="FF0000"/>
                </a:solidFill>
              </a:rPr>
              <a:t>特定程序包</a:t>
            </a:r>
            <a:r>
              <a:rPr lang="zh-CN" altLang="en-US" sz="2400"/>
              <a:t>执行时的评估。</a:t>
            </a:r>
          </a:p>
          <a:p>
            <a:pPr marL="355600" indent="-355600" eaLnBrk="1" hangingPunct="1"/>
            <a:r>
              <a:rPr lang="en-US" altLang="zh-CN" sz="2400">
                <a:solidFill>
                  <a:srgbClr val="0000FF"/>
                </a:solidFill>
              </a:rPr>
              <a:t>Linpack</a:t>
            </a:r>
            <a:r>
              <a:rPr lang="zh-CN" altLang="en-US" sz="2400"/>
              <a:t>：在每秒钟内，利用高斯消元法求解</a:t>
            </a:r>
            <a:r>
              <a:rPr lang="zh-CN" altLang="en-US" sz="2400">
                <a:solidFill>
                  <a:srgbClr val="FF0000"/>
                </a:solidFill>
              </a:rPr>
              <a:t>一元</a:t>
            </a:r>
            <a:r>
              <a:rPr lang="en-US" altLang="zh-CN" sz="2400">
                <a:solidFill>
                  <a:srgbClr val="FF0000"/>
                </a:solidFill>
              </a:rPr>
              <a:t>N</a:t>
            </a:r>
            <a:r>
              <a:rPr lang="zh-CN" altLang="en-US" sz="2400">
                <a:solidFill>
                  <a:srgbClr val="FF0000"/>
                </a:solidFill>
              </a:rPr>
              <a:t>次线性方程组</a:t>
            </a:r>
            <a:r>
              <a:rPr lang="zh-CN" altLang="en-US" sz="2400"/>
              <a:t>的次数来评价系统的性能。</a:t>
            </a:r>
          </a:p>
          <a:p>
            <a:pPr marL="355600" indent="-355600" eaLnBrk="1" hangingPunct="1"/>
            <a:r>
              <a:rPr lang="en-US" altLang="zh-CN" sz="2400">
                <a:solidFill>
                  <a:srgbClr val="0000FF"/>
                </a:solidFill>
              </a:rPr>
              <a:t>HPCC</a:t>
            </a:r>
            <a:r>
              <a:rPr lang="zh-CN" altLang="en-US" sz="2400"/>
              <a:t>：利用</a:t>
            </a:r>
            <a:r>
              <a:rPr lang="zh-CN" altLang="en-US" sz="2400">
                <a:solidFill>
                  <a:srgbClr val="FF0000"/>
                </a:solidFill>
              </a:rPr>
              <a:t>双精度矩阵乘法</a:t>
            </a:r>
            <a:r>
              <a:rPr lang="zh-CN" altLang="en-US" sz="2400"/>
              <a:t>、</a:t>
            </a:r>
            <a:r>
              <a:rPr lang="zh-CN" altLang="en-US" sz="2400">
                <a:solidFill>
                  <a:srgbClr val="FF0000"/>
                </a:solidFill>
              </a:rPr>
              <a:t>傅立叶变换</a:t>
            </a:r>
            <a:r>
              <a:rPr lang="zh-CN" altLang="en-US" sz="2400"/>
              <a:t>、并</a:t>
            </a:r>
            <a:r>
              <a:rPr lang="zh-CN" altLang="en-US" sz="2400">
                <a:solidFill>
                  <a:srgbClr val="FF0000"/>
                </a:solidFill>
              </a:rPr>
              <a:t>行矩阵转置</a:t>
            </a:r>
            <a:r>
              <a:rPr lang="zh-CN" altLang="en-US" sz="2400"/>
              <a:t>等七个子项全面评价系统的性能。</a:t>
            </a:r>
          </a:p>
          <a:p>
            <a:pPr marL="355600" indent="-355600" eaLnBrk="1" hangingPunct="1"/>
            <a:r>
              <a:rPr lang="en-US" altLang="zh-CN" sz="2400">
                <a:solidFill>
                  <a:srgbClr val="0000FF"/>
                </a:solidFill>
              </a:rPr>
              <a:t>SAP SD</a:t>
            </a:r>
            <a:r>
              <a:rPr lang="zh-CN" altLang="en-US" sz="2400"/>
              <a:t>：测试系统的</a:t>
            </a:r>
            <a:r>
              <a:rPr lang="zh-CN" altLang="en-US" sz="2400">
                <a:solidFill>
                  <a:srgbClr val="FF0000"/>
                </a:solidFill>
              </a:rPr>
              <a:t>响应时间</a:t>
            </a:r>
            <a:r>
              <a:rPr lang="zh-CN" altLang="en-US" sz="2400"/>
              <a:t>及每小时完成的</a:t>
            </a:r>
            <a:r>
              <a:rPr lang="zh-CN" altLang="en-US" sz="2400">
                <a:solidFill>
                  <a:srgbClr val="FF0000"/>
                </a:solidFill>
              </a:rPr>
              <a:t>定单数</a:t>
            </a:r>
            <a:r>
              <a:rPr lang="zh-CN" altLang="en-US" sz="2400"/>
              <a:t>，用以衡量系统同时执行应用程序及数据库的能力。</a:t>
            </a:r>
          </a:p>
        </p:txBody>
      </p:sp>
      <p:sp>
        <p:nvSpPr>
          <p:cNvPr id="60421" name="Rectangle 4"/>
          <p:cNvSpPr>
            <a:spLocks noChangeArrowheads="1"/>
          </p:cNvSpPr>
          <p:nvPr/>
        </p:nvSpPr>
        <p:spPr bwMode="auto">
          <a:xfrm>
            <a:off x="827088" y="476250"/>
            <a:ext cx="8066087" cy="523875"/>
          </a:xfrm>
          <a:prstGeom prst="rect">
            <a:avLst/>
          </a:prstGeom>
          <a:noFill/>
          <a:ln w="9525">
            <a:noFill/>
            <a:miter lim="800000"/>
            <a:headEnd/>
            <a:tailEnd/>
          </a:ln>
        </p:spPr>
        <p:txBody>
          <a:bodyPr anchor="ctr"/>
          <a:lstStyle/>
          <a:p>
            <a:pPr algn="l"/>
            <a:r>
              <a:rPr lang="en-US" altLang="zh-CN" sz="2800">
                <a:solidFill>
                  <a:srgbClr val="FF6600"/>
                </a:solidFill>
                <a:latin typeface="Arial" charset="0"/>
                <a:ea typeface="黑体" pitchFamily="2" charset="-122"/>
              </a:rPr>
              <a:t>1. </a:t>
            </a:r>
            <a:r>
              <a:rPr lang="zh-CN" altLang="en-US" sz="2800">
                <a:solidFill>
                  <a:srgbClr val="FF6600"/>
                </a:solidFill>
                <a:latin typeface="Arial" charset="0"/>
                <a:ea typeface="黑体" pitchFamily="2" charset="-122"/>
              </a:rPr>
              <a:t>关于基准测试程序</a:t>
            </a:r>
            <a:endParaRPr lang="en-US" altLang="zh-CN" sz="2800">
              <a:solidFill>
                <a:srgbClr val="CC0000"/>
              </a:solidFill>
              <a:latin typeface="Arial" charset="0"/>
              <a:ea typeface="黑体" pitchFamily="2" charset="-122"/>
            </a:endParaRP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灯片编号占位符 4"/>
          <p:cNvSpPr>
            <a:spLocks noGrp="1"/>
          </p:cNvSpPr>
          <p:nvPr>
            <p:ph type="sldNum" sz="quarter" idx="11"/>
          </p:nvPr>
        </p:nvSpPr>
        <p:spPr>
          <a:noFill/>
        </p:spPr>
        <p:txBody>
          <a:bodyPr/>
          <a:lstStyle/>
          <a:p>
            <a:fld id="{0DBAF88A-15EB-403E-8711-6CD31C9CB54C}" type="slidenum">
              <a:rPr lang="zh-CN" altLang="en-US"/>
              <a:pPr/>
              <a:t>86</a:t>
            </a:fld>
            <a:endParaRPr lang="en-US" altLang="zh-CN"/>
          </a:p>
        </p:txBody>
      </p:sp>
      <p:graphicFrame>
        <p:nvGraphicFramePr>
          <p:cNvPr id="1136054" name="Group 438"/>
          <p:cNvGraphicFramePr>
            <a:graphicFrameLocks noGrp="1"/>
          </p:cNvGraphicFramePr>
          <p:nvPr/>
        </p:nvGraphicFramePr>
        <p:xfrm>
          <a:off x="684213" y="692150"/>
          <a:ext cx="7129462" cy="5943600"/>
        </p:xfrm>
        <a:graphic>
          <a:graphicData uri="http://schemas.openxmlformats.org/drawingml/2006/table">
            <a:tbl>
              <a:tblPr/>
              <a:tblGrid>
                <a:gridCol w="2087562">
                  <a:extLst>
                    <a:ext uri="{9D8B030D-6E8A-4147-A177-3AD203B41FA5}">
                      <a16:colId xmlns:a16="http://schemas.microsoft.com/office/drawing/2014/main" val="20000"/>
                    </a:ext>
                  </a:extLst>
                </a:gridCol>
                <a:gridCol w="1512888">
                  <a:extLst>
                    <a:ext uri="{9D8B030D-6E8A-4147-A177-3AD203B41FA5}">
                      <a16:colId xmlns:a16="http://schemas.microsoft.com/office/drawing/2014/main" val="20001"/>
                    </a:ext>
                  </a:extLst>
                </a:gridCol>
                <a:gridCol w="3529012">
                  <a:extLst>
                    <a:ext uri="{9D8B030D-6E8A-4147-A177-3AD203B41FA5}">
                      <a16:colId xmlns:a16="http://schemas.microsoft.com/office/drawing/2014/main" val="20002"/>
                    </a:ext>
                  </a:extLst>
                </a:gridCol>
              </a:tblGrid>
              <a:tr h="3127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1"/>
                          </a:solidFill>
                          <a:effectLst/>
                          <a:latin typeface="Times New Roman" pitchFamily="18" charset="0"/>
                          <a:ea typeface="宋体" pitchFamily="2" charset="-122"/>
                        </a:rPr>
                        <a:t>测试项目</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CCFF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1"/>
                          </a:solidFill>
                          <a:effectLst/>
                          <a:latin typeface="Times New Roman" pitchFamily="18" charset="0"/>
                          <a:ea typeface="宋体" pitchFamily="2" charset="-122"/>
                        </a:rPr>
                        <a:t>编写语言</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CCFF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1"/>
                          </a:solidFill>
                          <a:effectLst/>
                          <a:latin typeface="Times New Roman" pitchFamily="18" charset="0"/>
                          <a:ea typeface="宋体" pitchFamily="2" charset="-122"/>
                        </a:rPr>
                        <a:t>类别</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CCFFCC"/>
                    </a:solidFill>
                  </a:tcPr>
                </a:tc>
                <a:extLst>
                  <a:ext uri="{0D108BD9-81ED-4DB2-BD59-A6C34878D82A}">
                    <a16:rowId xmlns:a16="http://schemas.microsoft.com/office/drawing/2014/main" val="10000"/>
                  </a:ext>
                </a:extLst>
              </a:tr>
              <a:tr h="3127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pitchFamily="2" charset="-122"/>
                        </a:rPr>
                        <a:t>164.gzip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pitchFamily="2" charset="-122"/>
                        </a:rPr>
                        <a:t>C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1"/>
                          </a:solidFill>
                          <a:effectLst/>
                          <a:latin typeface="Times New Roman" pitchFamily="18" charset="0"/>
                          <a:ea typeface="宋体" pitchFamily="2" charset="-122"/>
                        </a:rPr>
                        <a:t>文件压缩解压缩</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1"/>
                  </a:ext>
                </a:extLst>
              </a:tr>
              <a:tr h="3127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pitchFamily="2" charset="-122"/>
                        </a:rPr>
                        <a:t>175.vpr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pitchFamily="2" charset="-122"/>
                        </a:rPr>
                        <a:t>C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pitchFamily="2" charset="-122"/>
                        </a:rPr>
                        <a:t>FPGA</a:t>
                      </a:r>
                      <a:r>
                        <a:rPr kumimoji="1" lang="zh-CN" altLang="en-US" sz="2400" b="1" i="0" u="none" strike="noStrike" cap="none" normalizeH="0" baseline="0">
                          <a:ln>
                            <a:noFill/>
                          </a:ln>
                          <a:solidFill>
                            <a:schemeClr val="tx1"/>
                          </a:solidFill>
                          <a:effectLst/>
                          <a:latin typeface="Times New Roman" pitchFamily="18" charset="0"/>
                          <a:ea typeface="宋体" pitchFamily="2" charset="-122"/>
                        </a:rPr>
                        <a:t>芯片电路布线</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2"/>
                  </a:ext>
                </a:extLst>
              </a:tr>
              <a:tr h="3127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pitchFamily="2" charset="-122"/>
                        </a:rPr>
                        <a:t>176.gcc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pitchFamily="2" charset="-122"/>
                        </a:rPr>
                        <a:t>C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pitchFamily="2" charset="-122"/>
                        </a:rPr>
                        <a:t>C</a:t>
                      </a:r>
                      <a:r>
                        <a:rPr kumimoji="1" lang="zh-CN" altLang="en-US" sz="2400" b="1" i="0" u="none" strike="noStrike" cap="none" normalizeH="0" baseline="0">
                          <a:ln>
                            <a:noFill/>
                          </a:ln>
                          <a:solidFill>
                            <a:schemeClr val="tx1"/>
                          </a:solidFill>
                          <a:effectLst/>
                          <a:latin typeface="Times New Roman" pitchFamily="18" charset="0"/>
                          <a:ea typeface="宋体" pitchFamily="2" charset="-122"/>
                        </a:rPr>
                        <a:t>语言程序编译器</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3"/>
                  </a:ext>
                </a:extLst>
              </a:tr>
              <a:tr h="3127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pitchFamily="2" charset="-122"/>
                        </a:rPr>
                        <a:t>181.mcf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pitchFamily="2" charset="-122"/>
                        </a:rPr>
                        <a:t>C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1"/>
                          </a:solidFill>
                          <a:effectLst/>
                          <a:latin typeface="Times New Roman" pitchFamily="18" charset="0"/>
                          <a:ea typeface="宋体" pitchFamily="2" charset="-122"/>
                        </a:rPr>
                        <a:t>运筹优化</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4"/>
                  </a:ext>
                </a:extLst>
              </a:tr>
              <a:tr h="3127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pitchFamily="2" charset="-122"/>
                        </a:rPr>
                        <a:t>186.crafty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pitchFamily="2" charset="-122"/>
                        </a:rPr>
                        <a:t>C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1"/>
                          </a:solidFill>
                          <a:effectLst/>
                          <a:latin typeface="Times New Roman" pitchFamily="18" charset="0"/>
                          <a:ea typeface="宋体" pitchFamily="2" charset="-122"/>
                        </a:rPr>
                        <a:t>国际象棋游戏</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5"/>
                  </a:ext>
                </a:extLst>
              </a:tr>
              <a:tr h="3111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pitchFamily="2" charset="-122"/>
                        </a:rPr>
                        <a:t>197.parser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pitchFamily="2" charset="-122"/>
                        </a:rPr>
                        <a:t>C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1"/>
                          </a:solidFill>
                          <a:effectLst/>
                          <a:latin typeface="Times New Roman" pitchFamily="18" charset="0"/>
                          <a:ea typeface="宋体" pitchFamily="2" charset="-122"/>
                        </a:rPr>
                        <a:t>字处理</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6"/>
                  </a:ext>
                </a:extLst>
              </a:tr>
              <a:tr h="3127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pitchFamily="2" charset="-122"/>
                        </a:rPr>
                        <a:t>252.eon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pitchFamily="2" charset="-122"/>
                        </a:rPr>
                        <a:t>C++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1"/>
                          </a:solidFill>
                          <a:effectLst/>
                          <a:latin typeface="Times New Roman" pitchFamily="18" charset="0"/>
                          <a:ea typeface="宋体" pitchFamily="2" charset="-122"/>
                        </a:rPr>
                        <a:t>可视化计算</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7"/>
                  </a:ext>
                </a:extLst>
              </a:tr>
              <a:tr h="3127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pitchFamily="2" charset="-122"/>
                        </a:rPr>
                        <a:t>253.perlbmk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pitchFamily="2" charset="-122"/>
                        </a:rPr>
                        <a:t>C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pitchFamily="2" charset="-122"/>
                        </a:rPr>
                        <a:t>PERL</a:t>
                      </a:r>
                      <a:r>
                        <a:rPr kumimoji="1" lang="zh-CN" altLang="en-US" sz="2400" b="1" i="0" u="none" strike="noStrike" cap="none" normalizeH="0" baseline="0">
                          <a:ln>
                            <a:noFill/>
                          </a:ln>
                          <a:solidFill>
                            <a:schemeClr val="tx1"/>
                          </a:solidFill>
                          <a:effectLst/>
                          <a:latin typeface="Times New Roman" pitchFamily="18" charset="0"/>
                          <a:ea typeface="宋体" pitchFamily="2" charset="-122"/>
                        </a:rPr>
                        <a:t>脚本操作</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8"/>
                  </a:ext>
                </a:extLst>
              </a:tr>
              <a:tr h="3127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pitchFamily="2" charset="-122"/>
                        </a:rPr>
                        <a:t>254.gap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pitchFamily="2" charset="-122"/>
                        </a:rPr>
                        <a:t>C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1"/>
                          </a:solidFill>
                          <a:effectLst/>
                          <a:latin typeface="Times New Roman" pitchFamily="18" charset="0"/>
                          <a:ea typeface="宋体" pitchFamily="2" charset="-122"/>
                        </a:rPr>
                        <a:t>群论</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9"/>
                  </a:ext>
                </a:extLst>
              </a:tr>
              <a:tr h="3127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pitchFamily="2" charset="-122"/>
                        </a:rPr>
                        <a:t>255.vortex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pitchFamily="2" charset="-122"/>
                        </a:rPr>
                        <a:t>C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pitchFamily="2" charset="-122"/>
                        </a:rPr>
                        <a:t>VORTEx</a:t>
                      </a:r>
                      <a:r>
                        <a:rPr kumimoji="1" lang="zh-CN" altLang="en-US" sz="2400" b="1" i="0" u="none" strike="noStrike" cap="none" normalizeH="0" baseline="0">
                          <a:ln>
                            <a:noFill/>
                          </a:ln>
                          <a:solidFill>
                            <a:schemeClr val="tx1"/>
                          </a:solidFill>
                          <a:effectLst/>
                          <a:latin typeface="Times New Roman" pitchFamily="18" charset="0"/>
                          <a:ea typeface="宋体" pitchFamily="2" charset="-122"/>
                        </a:rPr>
                        <a:t>数据库操作</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10"/>
                  </a:ext>
                </a:extLst>
              </a:tr>
              <a:tr h="3127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pitchFamily="2" charset="-122"/>
                        </a:rPr>
                        <a:t>256.bzip2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pitchFamily="2" charset="-122"/>
                        </a:rPr>
                        <a:t>C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1"/>
                          </a:solidFill>
                          <a:effectLst/>
                          <a:latin typeface="Times New Roman" pitchFamily="18" charset="0"/>
                          <a:ea typeface="宋体" pitchFamily="2" charset="-122"/>
                        </a:rPr>
                        <a:t>文件压缩解压缩</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11"/>
                  </a:ext>
                </a:extLst>
              </a:tr>
              <a:tr h="3127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pitchFamily="2" charset="-122"/>
                        </a:rPr>
                        <a:t>300.twolf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pitchFamily="2" charset="-122"/>
                        </a:rPr>
                        <a:t>C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pitchFamily="2" charset="-122"/>
                        </a:rPr>
                        <a:t>TimberWolfSC </a:t>
                      </a:r>
                      <a:r>
                        <a:rPr kumimoji="1" lang="zh-CN" altLang="en-US" sz="2400" b="1" i="0" u="none" strike="noStrike" cap="none" normalizeH="0" baseline="0">
                          <a:ln>
                            <a:noFill/>
                          </a:ln>
                          <a:solidFill>
                            <a:schemeClr val="tx1"/>
                          </a:solidFill>
                          <a:effectLst/>
                          <a:latin typeface="Times New Roman" pitchFamily="18" charset="0"/>
                          <a:ea typeface="宋体" pitchFamily="2" charset="-122"/>
                        </a:rPr>
                        <a:t>电路设计</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12"/>
                  </a:ext>
                </a:extLst>
              </a:tr>
            </a:tbl>
          </a:graphicData>
        </a:graphic>
      </p:graphicFrame>
      <p:sp>
        <p:nvSpPr>
          <p:cNvPr id="61501" name="Rectangle 402"/>
          <p:cNvSpPr>
            <a:spLocks noGrp="1" noChangeArrowheads="1"/>
          </p:cNvSpPr>
          <p:nvPr>
            <p:ph type="title"/>
          </p:nvPr>
        </p:nvSpPr>
        <p:spPr>
          <a:noFill/>
        </p:spPr>
        <p:txBody>
          <a:bodyPr/>
          <a:lstStyle/>
          <a:p>
            <a:pPr eaLnBrk="1" hangingPunct="1"/>
            <a:r>
              <a:rPr lang="zh-CN" altLang="en-US"/>
              <a:t>（三）用测试程序来测评计算机的性能</a:t>
            </a:r>
          </a:p>
        </p:txBody>
      </p:sp>
      <p:sp>
        <p:nvSpPr>
          <p:cNvPr id="61502" name="Text Box 406"/>
          <p:cNvSpPr txBox="1">
            <a:spLocks noChangeArrowheads="1"/>
          </p:cNvSpPr>
          <p:nvPr/>
        </p:nvSpPr>
        <p:spPr bwMode="auto">
          <a:xfrm>
            <a:off x="8172450" y="476250"/>
            <a:ext cx="568325" cy="5832475"/>
          </a:xfrm>
          <a:prstGeom prst="rect">
            <a:avLst/>
          </a:prstGeom>
          <a:noFill/>
          <a:ln w="28575" algn="ctr">
            <a:noFill/>
            <a:miter lim="800000"/>
            <a:headEnd/>
            <a:tailEnd type="none" w="med" len="lg"/>
          </a:ln>
        </p:spPr>
        <p:txBody>
          <a:bodyPr vert="eaVert">
            <a:spAutoFit/>
          </a:bodyPr>
          <a:lstStyle/>
          <a:p>
            <a:pPr>
              <a:lnSpc>
                <a:spcPct val="90000"/>
              </a:lnSpc>
              <a:spcBef>
                <a:spcPct val="20000"/>
              </a:spcBef>
              <a:buClr>
                <a:schemeClr val="bg2"/>
              </a:buClr>
              <a:buSzPct val="75000"/>
              <a:buFont typeface="Wingdings" pitchFamily="2" charset="2"/>
              <a:buNone/>
            </a:pPr>
            <a:r>
              <a:rPr lang="en-US" altLang="zh-CN" sz="2800">
                <a:solidFill>
                  <a:srgbClr val="FF6600"/>
                </a:solidFill>
                <a:latin typeface="Arial" charset="0"/>
              </a:rPr>
              <a:t>2. SPEC CPU2000</a:t>
            </a:r>
            <a:r>
              <a:rPr lang="zh-CN" altLang="en-US" sz="2800"/>
              <a:t>－</a:t>
            </a:r>
            <a:r>
              <a:rPr lang="zh-CN" altLang="en-US" sz="2800">
                <a:solidFill>
                  <a:srgbClr val="FF0000"/>
                </a:solidFill>
              </a:rPr>
              <a:t>整数</a:t>
            </a:r>
            <a:r>
              <a:rPr lang="zh-CN" altLang="en-US" sz="2800"/>
              <a:t>测试程序</a:t>
            </a:r>
            <a:endParaRPr lang="zh-CN" altLang="en-US"/>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灯片编号占位符 4"/>
          <p:cNvSpPr>
            <a:spLocks noGrp="1"/>
          </p:cNvSpPr>
          <p:nvPr>
            <p:ph type="sldNum" sz="quarter" idx="11"/>
          </p:nvPr>
        </p:nvSpPr>
        <p:spPr>
          <a:noFill/>
        </p:spPr>
        <p:txBody>
          <a:bodyPr/>
          <a:lstStyle/>
          <a:p>
            <a:fld id="{F5F302C2-CF87-49AF-B5A4-32EFE2D3D996}" type="slidenum">
              <a:rPr lang="zh-CN" altLang="en-US"/>
              <a:pPr/>
              <a:t>87</a:t>
            </a:fld>
            <a:endParaRPr lang="en-US" altLang="zh-CN"/>
          </a:p>
        </p:txBody>
      </p:sp>
      <p:sp>
        <p:nvSpPr>
          <p:cNvPr id="62467" name="Rectangle 60"/>
          <p:cNvSpPr>
            <a:spLocks noGrp="1" noChangeArrowheads="1"/>
          </p:cNvSpPr>
          <p:nvPr>
            <p:ph type="title"/>
          </p:nvPr>
        </p:nvSpPr>
        <p:spPr>
          <a:noFill/>
        </p:spPr>
        <p:txBody>
          <a:bodyPr/>
          <a:lstStyle/>
          <a:p>
            <a:pPr eaLnBrk="1" hangingPunct="1"/>
            <a:r>
              <a:rPr lang="zh-CN" altLang="en-US"/>
              <a:t>（三）用测试程序来测评计算机的性能</a:t>
            </a:r>
          </a:p>
        </p:txBody>
      </p:sp>
      <p:graphicFrame>
        <p:nvGraphicFramePr>
          <p:cNvPr id="1137099" name="Group 459"/>
          <p:cNvGraphicFramePr>
            <a:graphicFrameLocks noGrp="1"/>
          </p:cNvGraphicFramePr>
          <p:nvPr/>
        </p:nvGraphicFramePr>
        <p:xfrm>
          <a:off x="611188" y="692150"/>
          <a:ext cx="7272337" cy="5943600"/>
        </p:xfrm>
        <a:graphic>
          <a:graphicData uri="http://schemas.openxmlformats.org/drawingml/2006/table">
            <a:tbl>
              <a:tblPr/>
              <a:tblGrid>
                <a:gridCol w="1655762">
                  <a:extLst>
                    <a:ext uri="{9D8B030D-6E8A-4147-A177-3AD203B41FA5}">
                      <a16:colId xmlns:a16="http://schemas.microsoft.com/office/drawing/2014/main" val="20000"/>
                    </a:ext>
                  </a:extLst>
                </a:gridCol>
                <a:gridCol w="1655763">
                  <a:extLst>
                    <a:ext uri="{9D8B030D-6E8A-4147-A177-3AD203B41FA5}">
                      <a16:colId xmlns:a16="http://schemas.microsoft.com/office/drawing/2014/main" val="20001"/>
                    </a:ext>
                  </a:extLst>
                </a:gridCol>
                <a:gridCol w="3960812">
                  <a:extLst>
                    <a:ext uri="{9D8B030D-6E8A-4147-A177-3AD203B41FA5}">
                      <a16:colId xmlns:a16="http://schemas.microsoft.com/office/drawing/2014/main" val="20002"/>
                    </a:ext>
                  </a:extLst>
                </a:gridCol>
              </a:tblGrid>
              <a:tr h="2301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a:ln>
                            <a:noFill/>
                          </a:ln>
                          <a:solidFill>
                            <a:schemeClr val="tx1"/>
                          </a:solidFill>
                          <a:effectLst/>
                          <a:latin typeface="Times New Roman" pitchFamily="18" charset="0"/>
                          <a:ea typeface="宋体" pitchFamily="2" charset="-122"/>
                        </a:rPr>
                        <a:t>测试项目</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CCFF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a:ln>
                            <a:noFill/>
                          </a:ln>
                          <a:solidFill>
                            <a:schemeClr val="tx1"/>
                          </a:solidFill>
                          <a:effectLst/>
                          <a:latin typeface="Times New Roman" pitchFamily="18" charset="0"/>
                          <a:ea typeface="宋体" pitchFamily="2" charset="-122"/>
                        </a:rPr>
                        <a:t>编写语言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CCFF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a:ln>
                            <a:noFill/>
                          </a:ln>
                          <a:solidFill>
                            <a:schemeClr val="tx1"/>
                          </a:solidFill>
                          <a:effectLst/>
                          <a:latin typeface="Times New Roman" pitchFamily="18" charset="0"/>
                          <a:ea typeface="宋体" pitchFamily="2" charset="-122"/>
                        </a:rPr>
                        <a:t>类别</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CCFFCC"/>
                    </a:solidFill>
                  </a:tcPr>
                </a:tc>
                <a:extLst>
                  <a:ext uri="{0D108BD9-81ED-4DB2-BD59-A6C34878D82A}">
                    <a16:rowId xmlns:a16="http://schemas.microsoft.com/office/drawing/2014/main" val="10000"/>
                  </a:ext>
                </a:extLst>
              </a:tr>
              <a:tr h="2301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168.wupwise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Fortran 77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a:ln>
                            <a:noFill/>
                          </a:ln>
                          <a:solidFill>
                            <a:schemeClr val="tx1"/>
                          </a:solidFill>
                          <a:effectLst/>
                          <a:latin typeface="Times New Roman" pitchFamily="18" charset="0"/>
                          <a:ea typeface="宋体" pitchFamily="2" charset="-122"/>
                        </a:rPr>
                        <a:t>物理</a:t>
                      </a:r>
                      <a:r>
                        <a:rPr kumimoji="1" lang="en-US" altLang="zh-CN" sz="2000" b="1" i="0" u="none" strike="noStrike" cap="none" normalizeH="0" baseline="0">
                          <a:ln>
                            <a:noFill/>
                          </a:ln>
                          <a:solidFill>
                            <a:schemeClr val="tx1"/>
                          </a:solidFill>
                          <a:effectLst/>
                          <a:latin typeface="Times New Roman" pitchFamily="18" charset="0"/>
                          <a:ea typeface="宋体" pitchFamily="2" charset="-122"/>
                        </a:rPr>
                        <a:t>/</a:t>
                      </a:r>
                      <a:r>
                        <a:rPr kumimoji="1" lang="zh-CN" altLang="en-US" sz="2000" b="1" i="0" u="none" strike="noStrike" cap="none" normalizeH="0" baseline="0">
                          <a:ln>
                            <a:noFill/>
                          </a:ln>
                          <a:solidFill>
                            <a:schemeClr val="tx1"/>
                          </a:solidFill>
                          <a:effectLst/>
                          <a:latin typeface="Times New Roman" pitchFamily="18" charset="0"/>
                          <a:ea typeface="宋体" pitchFamily="2" charset="-122"/>
                        </a:rPr>
                        <a:t>量子色动力学</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1"/>
                  </a:ext>
                </a:extLst>
              </a:tr>
              <a:tr h="2301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171.swim</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Fortran 77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a:ln>
                            <a:noFill/>
                          </a:ln>
                          <a:solidFill>
                            <a:schemeClr val="tx1"/>
                          </a:solidFill>
                          <a:effectLst/>
                          <a:latin typeface="Times New Roman" pitchFamily="18" charset="0"/>
                          <a:ea typeface="宋体" pitchFamily="2" charset="-122"/>
                        </a:rPr>
                        <a:t>天气预报</a:t>
                      </a:r>
                      <a:r>
                        <a:rPr kumimoji="1" lang="en-US" altLang="zh-CN" sz="2000" b="1" i="0" u="none" strike="noStrike" cap="none" normalizeH="0" baseline="0">
                          <a:ln>
                            <a:noFill/>
                          </a:ln>
                          <a:solidFill>
                            <a:schemeClr val="tx1"/>
                          </a:solidFill>
                          <a:effectLst/>
                          <a:latin typeface="Times New Roman" pitchFamily="18" charset="0"/>
                          <a:ea typeface="宋体" pitchFamily="2" charset="-122"/>
                        </a:rPr>
                        <a:t>Shallow Water Modeling</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2"/>
                  </a:ext>
                </a:extLst>
              </a:tr>
              <a:tr h="2286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172.mgrid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Fortran 77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a:ln>
                            <a:noFill/>
                          </a:ln>
                          <a:solidFill>
                            <a:schemeClr val="tx1"/>
                          </a:solidFill>
                          <a:effectLst/>
                          <a:latin typeface="Times New Roman" pitchFamily="18" charset="0"/>
                          <a:ea typeface="宋体" pitchFamily="2" charset="-122"/>
                        </a:rPr>
                        <a:t>多栅求解器：三维势场</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3"/>
                  </a:ext>
                </a:extLst>
              </a:tr>
              <a:tr h="2301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173.applu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Fortran 77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a:ln>
                            <a:noFill/>
                          </a:ln>
                          <a:solidFill>
                            <a:schemeClr val="tx1"/>
                          </a:solidFill>
                          <a:effectLst/>
                          <a:latin typeface="Times New Roman" pitchFamily="18" charset="0"/>
                          <a:ea typeface="宋体" pitchFamily="2" charset="-122"/>
                        </a:rPr>
                        <a:t>计算流体动力学和计算物理学</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4"/>
                  </a:ext>
                </a:extLst>
              </a:tr>
              <a:tr h="2301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177.mesa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C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3D</a:t>
                      </a:r>
                      <a:r>
                        <a:rPr kumimoji="1" lang="zh-CN" altLang="en-US" sz="2000" b="1" i="0" u="none" strike="noStrike" cap="none" normalizeH="0" baseline="0">
                          <a:ln>
                            <a:noFill/>
                          </a:ln>
                          <a:solidFill>
                            <a:schemeClr val="tx1"/>
                          </a:solidFill>
                          <a:effectLst/>
                          <a:latin typeface="Times New Roman" pitchFamily="18" charset="0"/>
                          <a:ea typeface="宋体" pitchFamily="2" charset="-122"/>
                        </a:rPr>
                        <a:t>图形库</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5"/>
                  </a:ext>
                </a:extLst>
              </a:tr>
              <a:tr h="2301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178.galgel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Fortran 90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a:ln>
                            <a:noFill/>
                          </a:ln>
                          <a:solidFill>
                            <a:schemeClr val="tx1"/>
                          </a:solidFill>
                          <a:effectLst/>
                          <a:latin typeface="Times New Roman" pitchFamily="18" charset="0"/>
                          <a:ea typeface="宋体" pitchFamily="2" charset="-122"/>
                        </a:rPr>
                        <a:t>计算流体动力学</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6"/>
                  </a:ext>
                </a:extLst>
              </a:tr>
              <a:tr h="2301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179.art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C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ART2</a:t>
                      </a:r>
                      <a:r>
                        <a:rPr kumimoji="1" lang="zh-CN" altLang="en-US" sz="2000" b="1" i="0" u="none" strike="noStrike" cap="none" normalizeH="0" baseline="0">
                          <a:ln>
                            <a:noFill/>
                          </a:ln>
                          <a:solidFill>
                            <a:schemeClr val="tx1"/>
                          </a:solidFill>
                          <a:effectLst/>
                          <a:latin typeface="Times New Roman" pitchFamily="18" charset="0"/>
                          <a:ea typeface="宋体" pitchFamily="2" charset="-122"/>
                        </a:rPr>
                        <a:t>神经网络</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7"/>
                  </a:ext>
                </a:extLst>
              </a:tr>
              <a:tr h="2301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183.equake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C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a:ln>
                            <a:noFill/>
                          </a:ln>
                          <a:solidFill>
                            <a:schemeClr val="tx1"/>
                          </a:solidFill>
                          <a:effectLst/>
                          <a:latin typeface="Times New Roman" pitchFamily="18" charset="0"/>
                          <a:ea typeface="宋体" pitchFamily="2" charset="-122"/>
                        </a:rPr>
                        <a:t>地震波传播模拟</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8"/>
                  </a:ext>
                </a:extLst>
              </a:tr>
              <a:tr h="2301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187.facerec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Fortran 90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a:ln>
                            <a:noFill/>
                          </a:ln>
                          <a:solidFill>
                            <a:schemeClr val="tx1"/>
                          </a:solidFill>
                          <a:effectLst/>
                          <a:latin typeface="Times New Roman" pitchFamily="18" charset="0"/>
                          <a:ea typeface="宋体" pitchFamily="2" charset="-122"/>
                        </a:rPr>
                        <a:t>图像处理：面部轮廓识别</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09"/>
                  </a:ext>
                </a:extLst>
              </a:tr>
              <a:tr h="2301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188.ammp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C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a:ln>
                            <a:noFill/>
                          </a:ln>
                          <a:solidFill>
                            <a:schemeClr val="tx1"/>
                          </a:solidFill>
                          <a:effectLst/>
                          <a:latin typeface="Times New Roman" pitchFamily="18" charset="0"/>
                          <a:ea typeface="宋体" pitchFamily="2" charset="-122"/>
                        </a:rPr>
                        <a:t>计算化学</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10"/>
                  </a:ext>
                </a:extLst>
              </a:tr>
              <a:tr h="2286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189.lucas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Fortran 90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a:ln>
                            <a:noFill/>
                          </a:ln>
                          <a:solidFill>
                            <a:schemeClr val="tx1"/>
                          </a:solidFill>
                          <a:effectLst/>
                          <a:latin typeface="Times New Roman" pitchFamily="18" charset="0"/>
                          <a:ea typeface="宋体" pitchFamily="2" charset="-122"/>
                        </a:rPr>
                        <a:t>数论：质数判定</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11"/>
                  </a:ext>
                </a:extLst>
              </a:tr>
              <a:tr h="2301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191.fma3d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Fortran 90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a:ln>
                            <a:noFill/>
                          </a:ln>
                          <a:solidFill>
                            <a:schemeClr val="tx1"/>
                          </a:solidFill>
                          <a:effectLst/>
                          <a:latin typeface="Times New Roman" pitchFamily="18" charset="0"/>
                          <a:ea typeface="宋体" pitchFamily="2" charset="-122"/>
                        </a:rPr>
                        <a:t>有限元分析</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12"/>
                  </a:ext>
                </a:extLst>
              </a:tr>
              <a:tr h="2301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200.sixtrack</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Fortran 77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a:ln>
                            <a:noFill/>
                          </a:ln>
                          <a:solidFill>
                            <a:schemeClr val="tx1"/>
                          </a:solidFill>
                          <a:effectLst/>
                          <a:latin typeface="Times New Roman" pitchFamily="18" charset="0"/>
                          <a:ea typeface="宋体" pitchFamily="2" charset="-122"/>
                        </a:rPr>
                        <a:t>核物理加速器设计</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13"/>
                  </a:ext>
                </a:extLst>
              </a:tr>
              <a:tr h="2301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301.apsi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Fortran 77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a:ln>
                            <a:noFill/>
                          </a:ln>
                          <a:solidFill>
                            <a:schemeClr val="tx1"/>
                          </a:solidFill>
                          <a:effectLst/>
                          <a:latin typeface="Times New Roman" pitchFamily="18" charset="0"/>
                          <a:ea typeface="宋体" pitchFamily="2" charset="-122"/>
                        </a:rPr>
                        <a:t>气象预报</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extLst>
                  <a:ext uri="{0D108BD9-81ED-4DB2-BD59-A6C34878D82A}">
                    <a16:rowId xmlns:a16="http://schemas.microsoft.com/office/drawing/2014/main" val="10014"/>
                  </a:ext>
                </a:extLst>
              </a:tr>
            </a:tbl>
          </a:graphicData>
        </a:graphic>
      </p:graphicFrame>
      <p:sp>
        <p:nvSpPr>
          <p:cNvPr id="62534" name="Text Box 461"/>
          <p:cNvSpPr txBox="1">
            <a:spLocks noChangeArrowheads="1"/>
          </p:cNvSpPr>
          <p:nvPr/>
        </p:nvSpPr>
        <p:spPr bwMode="auto">
          <a:xfrm>
            <a:off x="8172450" y="476250"/>
            <a:ext cx="568325" cy="5832475"/>
          </a:xfrm>
          <a:prstGeom prst="rect">
            <a:avLst/>
          </a:prstGeom>
          <a:noFill/>
          <a:ln w="28575" algn="ctr">
            <a:noFill/>
            <a:miter lim="800000"/>
            <a:headEnd/>
            <a:tailEnd type="none" w="med" len="lg"/>
          </a:ln>
        </p:spPr>
        <p:txBody>
          <a:bodyPr vert="eaVert">
            <a:spAutoFit/>
          </a:bodyPr>
          <a:lstStyle/>
          <a:p>
            <a:pPr>
              <a:lnSpc>
                <a:spcPct val="90000"/>
              </a:lnSpc>
              <a:spcBef>
                <a:spcPct val="20000"/>
              </a:spcBef>
              <a:buClr>
                <a:schemeClr val="bg2"/>
              </a:buClr>
              <a:buSzPct val="75000"/>
              <a:buFont typeface="Wingdings" pitchFamily="2" charset="2"/>
              <a:buNone/>
            </a:pPr>
            <a:r>
              <a:rPr lang="en-US" altLang="zh-CN" sz="2800">
                <a:solidFill>
                  <a:srgbClr val="FF6600"/>
                </a:solidFill>
                <a:latin typeface="Arial" charset="0"/>
              </a:rPr>
              <a:t>2. SPEC CPU2000</a:t>
            </a:r>
            <a:r>
              <a:rPr lang="zh-CN" altLang="en-US" sz="2800"/>
              <a:t>－</a:t>
            </a:r>
            <a:r>
              <a:rPr lang="zh-CN" altLang="en-US" sz="2800">
                <a:solidFill>
                  <a:srgbClr val="FF0000"/>
                </a:solidFill>
              </a:rPr>
              <a:t>浮点</a:t>
            </a:r>
            <a:r>
              <a:rPr lang="zh-CN" altLang="en-US" sz="2800"/>
              <a:t>测试程序</a:t>
            </a:r>
            <a:endParaRPr lang="zh-CN" altLang="en-US"/>
          </a:p>
        </p:txBody>
      </p:sp>
      <p:sp>
        <p:nvSpPr>
          <p:cNvPr id="2" name="动作按钮: 前进或下一项 1">
            <a:hlinkClick r:id="rId2" action="ppaction://hlinksldjump" highlightClick="1"/>
            <a:extLst>
              <a:ext uri="{FF2B5EF4-FFF2-40B4-BE49-F238E27FC236}">
                <a16:creationId xmlns:a16="http://schemas.microsoft.com/office/drawing/2014/main" id="{5629F75D-86C3-4F27-B437-E096C6F7BB49}"/>
              </a:ext>
            </a:extLst>
          </p:cNvPr>
          <p:cNvSpPr/>
          <p:nvPr/>
        </p:nvSpPr>
        <p:spPr bwMode="auto">
          <a:xfrm>
            <a:off x="7092280" y="6093296"/>
            <a:ext cx="1000795" cy="678979"/>
          </a:xfrm>
          <a:prstGeom prst="actionButtonForwardNext">
            <a:avLst/>
          </a:prstGeom>
          <a:solidFill>
            <a:srgbClr val="FFCCFF"/>
          </a:solidFill>
          <a:ln>
            <a:solidFill>
              <a:srgbClr val="D60093"/>
            </a:solidFill>
            <a:headEnd type="none" w="med" len="med"/>
            <a:tailEnd type="triangle" w="med" len="lg"/>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灯片编号占位符 4"/>
          <p:cNvSpPr>
            <a:spLocks noGrp="1"/>
          </p:cNvSpPr>
          <p:nvPr>
            <p:ph type="sldNum" sz="quarter" idx="11"/>
          </p:nvPr>
        </p:nvSpPr>
        <p:spPr>
          <a:noFill/>
        </p:spPr>
        <p:txBody>
          <a:bodyPr/>
          <a:lstStyle/>
          <a:p>
            <a:fld id="{5914096E-6F32-4362-8B13-7D3FC6180C5E}" type="slidenum">
              <a:rPr lang="zh-CN" altLang="en-US"/>
              <a:pPr/>
              <a:t>88</a:t>
            </a:fld>
            <a:endParaRPr lang="en-US" altLang="zh-CN"/>
          </a:p>
        </p:txBody>
      </p:sp>
      <p:sp>
        <p:nvSpPr>
          <p:cNvPr id="63491" name="Rectangle 2"/>
          <p:cNvSpPr>
            <a:spLocks noGrp="1" noChangeArrowheads="1"/>
          </p:cNvSpPr>
          <p:nvPr>
            <p:ph type="title"/>
          </p:nvPr>
        </p:nvSpPr>
        <p:spPr/>
        <p:txBody>
          <a:bodyPr/>
          <a:lstStyle/>
          <a:p>
            <a:pPr eaLnBrk="1" hangingPunct="1"/>
            <a:r>
              <a:rPr lang="zh-CN" altLang="en-US"/>
              <a:t>（三）用测试程序来测评计算机的性能</a:t>
            </a:r>
          </a:p>
        </p:txBody>
      </p:sp>
      <p:sp>
        <p:nvSpPr>
          <p:cNvPr id="63492" name="Rectangle 3"/>
          <p:cNvSpPr>
            <a:spLocks noGrp="1" noChangeArrowheads="1"/>
          </p:cNvSpPr>
          <p:nvPr>
            <p:ph type="body" idx="1"/>
          </p:nvPr>
        </p:nvSpPr>
        <p:spPr>
          <a:xfrm>
            <a:off x="457200" y="936625"/>
            <a:ext cx="8362950" cy="5805488"/>
          </a:xfrm>
        </p:spPr>
        <p:txBody>
          <a:bodyPr/>
          <a:lstStyle/>
          <a:p>
            <a:pPr marL="355600" indent="-355600" eaLnBrk="1" hangingPunct="1"/>
            <a:r>
              <a:rPr lang="en-US" altLang="zh-CN"/>
              <a:t>CPU</a:t>
            </a:r>
            <a:r>
              <a:rPr lang="zh-CN" altLang="en-US"/>
              <a:t>基本性能测试</a:t>
            </a:r>
          </a:p>
          <a:p>
            <a:pPr marL="355600" indent="-355600" eaLnBrk="1" hangingPunct="1"/>
            <a:r>
              <a:rPr lang="zh-CN" altLang="en-US"/>
              <a:t>基准测试软件测试</a:t>
            </a:r>
          </a:p>
          <a:p>
            <a:pPr marL="355600" indent="-355600" eaLnBrk="1" hangingPunct="1"/>
            <a:r>
              <a:rPr lang="zh-CN" altLang="en-US"/>
              <a:t>实际应用软件性能测试</a:t>
            </a:r>
          </a:p>
        </p:txBody>
      </p:sp>
      <p:sp>
        <p:nvSpPr>
          <p:cNvPr id="63493" name="Rectangle 4"/>
          <p:cNvSpPr>
            <a:spLocks noChangeArrowheads="1"/>
          </p:cNvSpPr>
          <p:nvPr/>
        </p:nvSpPr>
        <p:spPr bwMode="auto">
          <a:xfrm>
            <a:off x="827088" y="476250"/>
            <a:ext cx="8066087" cy="523875"/>
          </a:xfrm>
          <a:prstGeom prst="rect">
            <a:avLst/>
          </a:prstGeom>
          <a:noFill/>
          <a:ln w="9525">
            <a:noFill/>
            <a:miter lim="800000"/>
            <a:headEnd/>
            <a:tailEnd/>
          </a:ln>
        </p:spPr>
        <p:txBody>
          <a:bodyPr anchor="ctr"/>
          <a:lstStyle/>
          <a:p>
            <a:pPr algn="l"/>
            <a:r>
              <a:rPr lang="en-US" altLang="zh-CN" sz="2800">
                <a:solidFill>
                  <a:srgbClr val="FF6600"/>
                </a:solidFill>
                <a:latin typeface="Arial" charset="0"/>
                <a:ea typeface="黑体" pitchFamily="2" charset="-122"/>
              </a:rPr>
              <a:t>3. PC</a:t>
            </a:r>
            <a:r>
              <a:rPr lang="zh-CN" altLang="en-US" sz="2800">
                <a:solidFill>
                  <a:srgbClr val="FF6600"/>
                </a:solidFill>
                <a:latin typeface="Arial" charset="0"/>
                <a:ea typeface="黑体" pitchFamily="2" charset="-122"/>
              </a:rPr>
              <a:t>机性能测试</a:t>
            </a:r>
            <a:endParaRPr lang="en-US" altLang="zh-CN" sz="2800">
              <a:solidFill>
                <a:srgbClr val="FF6600"/>
              </a:solidFill>
              <a:latin typeface="Arial" charset="0"/>
              <a:ea typeface="黑体" pitchFamily="2" charset="-122"/>
            </a:endParaRPr>
          </a:p>
        </p:txBody>
      </p:sp>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灯片编号占位符 4"/>
          <p:cNvSpPr>
            <a:spLocks noGrp="1"/>
          </p:cNvSpPr>
          <p:nvPr>
            <p:ph type="sldNum" sz="quarter" idx="11"/>
          </p:nvPr>
        </p:nvSpPr>
        <p:spPr>
          <a:noFill/>
        </p:spPr>
        <p:txBody>
          <a:bodyPr/>
          <a:lstStyle/>
          <a:p>
            <a:fld id="{B830B5E7-1555-41DD-B620-D4AB87F20F38}" type="slidenum">
              <a:rPr lang="zh-CN" altLang="en-US"/>
              <a:pPr/>
              <a:t>89</a:t>
            </a:fld>
            <a:endParaRPr lang="en-US" altLang="zh-CN"/>
          </a:p>
        </p:txBody>
      </p:sp>
      <p:sp>
        <p:nvSpPr>
          <p:cNvPr id="64515" name="Rectangle 2"/>
          <p:cNvSpPr>
            <a:spLocks noGrp="1" noChangeArrowheads="1"/>
          </p:cNvSpPr>
          <p:nvPr>
            <p:ph type="title"/>
          </p:nvPr>
        </p:nvSpPr>
        <p:spPr/>
        <p:txBody>
          <a:bodyPr/>
          <a:lstStyle/>
          <a:p>
            <a:pPr eaLnBrk="1" hangingPunct="1"/>
            <a:r>
              <a:rPr lang="zh-CN" altLang="en-US"/>
              <a:t>（三）用测试程序来测评计算机的性能</a:t>
            </a:r>
          </a:p>
        </p:txBody>
      </p:sp>
      <p:sp>
        <p:nvSpPr>
          <p:cNvPr id="64516" name="Rectangle 3"/>
          <p:cNvSpPr>
            <a:spLocks noGrp="1" noChangeArrowheads="1"/>
          </p:cNvSpPr>
          <p:nvPr>
            <p:ph type="body" idx="1"/>
          </p:nvPr>
        </p:nvSpPr>
        <p:spPr>
          <a:xfrm>
            <a:off x="457200" y="936625"/>
            <a:ext cx="8362950" cy="5805488"/>
          </a:xfrm>
        </p:spPr>
        <p:txBody>
          <a:bodyPr/>
          <a:lstStyle/>
          <a:p>
            <a:pPr marL="355600" indent="-355600" eaLnBrk="1" hangingPunct="1"/>
            <a:r>
              <a:rPr lang="en-US" altLang="zh-CN"/>
              <a:t>CPU</a:t>
            </a:r>
            <a:r>
              <a:rPr lang="zh-CN" altLang="en-US"/>
              <a:t>基本性能测试</a:t>
            </a:r>
          </a:p>
          <a:p>
            <a:pPr marL="812800" lvl="1" indent="-277813" eaLnBrk="1" hangingPunct="1"/>
            <a:r>
              <a:rPr lang="en-US" altLang="zh-CN" sz="2400"/>
              <a:t>PC Mark2002</a:t>
            </a:r>
            <a:r>
              <a:rPr lang="zh-CN" altLang="en-US" sz="2400"/>
              <a:t>：整机综合性能测试软件，其中包含对</a:t>
            </a:r>
            <a:r>
              <a:rPr lang="en-US" altLang="zh-CN" sz="2400"/>
              <a:t>CPU</a:t>
            </a:r>
            <a:r>
              <a:rPr lang="zh-CN" altLang="en-US" sz="2400"/>
              <a:t>、内存、硬盘等子系统的性能测试。</a:t>
            </a:r>
          </a:p>
          <a:p>
            <a:pPr marL="812800" lvl="1" indent="-277813" eaLnBrk="1" hangingPunct="1"/>
            <a:r>
              <a:rPr lang="en-US" altLang="zh-CN" sz="2400"/>
              <a:t>Super pi</a:t>
            </a:r>
            <a:r>
              <a:rPr lang="zh-CN" altLang="en-US" sz="2400"/>
              <a:t>（</a:t>
            </a:r>
            <a:r>
              <a:rPr lang="en-US" altLang="zh-CN" sz="2400"/>
              <a:t>104</a:t>
            </a:r>
            <a:r>
              <a:rPr lang="zh-CN" altLang="en-US" sz="2400"/>
              <a:t>万位）：将圆周率计算到</a:t>
            </a:r>
            <a:r>
              <a:rPr lang="en-US" altLang="zh-CN" sz="2400"/>
              <a:t>104</a:t>
            </a:r>
            <a:r>
              <a:rPr lang="zh-CN" altLang="en-US" sz="2400"/>
              <a:t>万位。</a:t>
            </a:r>
          </a:p>
          <a:p>
            <a:pPr marL="355600" indent="-355600" eaLnBrk="1" hangingPunct="1"/>
            <a:r>
              <a:rPr lang="zh-CN" altLang="en-US">
                <a:solidFill>
                  <a:srgbClr val="777777"/>
                </a:solidFill>
              </a:rPr>
              <a:t>基准测试软件测试</a:t>
            </a:r>
          </a:p>
          <a:p>
            <a:pPr marL="355600" indent="-355600" eaLnBrk="1" hangingPunct="1"/>
            <a:r>
              <a:rPr lang="zh-CN" altLang="en-US">
                <a:solidFill>
                  <a:srgbClr val="777777"/>
                </a:solidFill>
              </a:rPr>
              <a:t>实际应用软件性能测试</a:t>
            </a:r>
          </a:p>
        </p:txBody>
      </p:sp>
      <p:sp>
        <p:nvSpPr>
          <p:cNvPr id="64517" name="Rectangle 4"/>
          <p:cNvSpPr>
            <a:spLocks noChangeArrowheads="1"/>
          </p:cNvSpPr>
          <p:nvPr/>
        </p:nvSpPr>
        <p:spPr bwMode="auto">
          <a:xfrm>
            <a:off x="827088" y="476250"/>
            <a:ext cx="8066087" cy="523875"/>
          </a:xfrm>
          <a:prstGeom prst="rect">
            <a:avLst/>
          </a:prstGeom>
          <a:noFill/>
          <a:ln w="9525">
            <a:noFill/>
            <a:miter lim="800000"/>
            <a:headEnd/>
            <a:tailEnd/>
          </a:ln>
        </p:spPr>
        <p:txBody>
          <a:bodyPr anchor="ctr"/>
          <a:lstStyle/>
          <a:p>
            <a:pPr algn="l"/>
            <a:r>
              <a:rPr lang="en-US" altLang="zh-CN" sz="2800">
                <a:solidFill>
                  <a:srgbClr val="FF6600"/>
                </a:solidFill>
                <a:latin typeface="Arial" charset="0"/>
                <a:ea typeface="黑体" pitchFamily="2" charset="-122"/>
              </a:rPr>
              <a:t>3. PC</a:t>
            </a:r>
            <a:r>
              <a:rPr lang="zh-CN" altLang="en-US" sz="2800">
                <a:solidFill>
                  <a:srgbClr val="FF6600"/>
                </a:solidFill>
                <a:latin typeface="Arial" charset="0"/>
                <a:ea typeface="黑体" pitchFamily="2" charset="-122"/>
              </a:rPr>
              <a:t>机性能测试</a:t>
            </a:r>
            <a:endParaRPr lang="en-US" altLang="zh-CN" sz="2800">
              <a:solidFill>
                <a:srgbClr val="FF6600"/>
              </a:solidFill>
              <a:latin typeface="Arial" charset="0"/>
              <a:ea typeface="黑体" pitchFamily="2" charset="-122"/>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4"/>
          <p:cNvSpPr>
            <a:spLocks noGrp="1"/>
          </p:cNvSpPr>
          <p:nvPr>
            <p:ph type="sldNum" sz="quarter" idx="11"/>
          </p:nvPr>
        </p:nvSpPr>
        <p:spPr>
          <a:noFill/>
        </p:spPr>
        <p:txBody>
          <a:bodyPr/>
          <a:lstStyle/>
          <a:p>
            <a:fld id="{48304948-543A-4D1F-BB35-F296AC3F400C}" type="slidenum">
              <a:rPr lang="zh-CN" altLang="en-US"/>
              <a:pPr/>
              <a:t>9</a:t>
            </a:fld>
            <a:endParaRPr lang="en-US" altLang="zh-CN"/>
          </a:p>
        </p:txBody>
      </p:sp>
      <p:sp>
        <p:nvSpPr>
          <p:cNvPr id="19459" name="Rectangle 2"/>
          <p:cNvSpPr>
            <a:spLocks noGrp="1" noChangeArrowheads="1"/>
          </p:cNvSpPr>
          <p:nvPr>
            <p:ph type="title"/>
          </p:nvPr>
        </p:nvSpPr>
        <p:spPr/>
        <p:txBody>
          <a:bodyPr/>
          <a:lstStyle/>
          <a:p>
            <a:pPr eaLnBrk="1" hangingPunct="1"/>
            <a:r>
              <a:rPr lang="zh-CN" altLang="en-US" dirty="0"/>
              <a:t>一、发展历史</a:t>
            </a:r>
          </a:p>
        </p:txBody>
      </p:sp>
      <p:sp>
        <p:nvSpPr>
          <p:cNvPr id="19460" name="Rectangle 3"/>
          <p:cNvSpPr>
            <a:spLocks noGrp="1" noChangeArrowheads="1"/>
          </p:cNvSpPr>
          <p:nvPr>
            <p:ph type="body" idx="1"/>
          </p:nvPr>
        </p:nvSpPr>
        <p:spPr>
          <a:xfrm>
            <a:off x="457200" y="980728"/>
            <a:ext cx="8362950" cy="5616922"/>
          </a:xfrm>
        </p:spPr>
        <p:txBody>
          <a:bodyPr/>
          <a:lstStyle/>
          <a:p>
            <a:pPr eaLnBrk="1" hangingPunct="1">
              <a:spcBef>
                <a:spcPts val="1200"/>
              </a:spcBef>
            </a:pPr>
            <a:r>
              <a:rPr lang="zh-CN" altLang="en-US" dirty="0"/>
              <a:t>第</a:t>
            </a:r>
            <a:r>
              <a:rPr lang="en-US" altLang="zh-CN" dirty="0"/>
              <a:t>0</a:t>
            </a:r>
            <a:r>
              <a:rPr lang="zh-CN" altLang="en-US" dirty="0"/>
              <a:t>代：</a:t>
            </a:r>
            <a:r>
              <a:rPr lang="zh-CN" altLang="en-US" dirty="0">
                <a:solidFill>
                  <a:srgbClr val="FF0000"/>
                </a:solidFill>
              </a:rPr>
              <a:t>机械</a:t>
            </a:r>
            <a:r>
              <a:rPr lang="zh-CN" altLang="en-US" dirty="0"/>
              <a:t>计算器</a:t>
            </a:r>
            <a:br>
              <a:rPr lang="zh-CN" altLang="en-US" dirty="0"/>
            </a:br>
            <a:r>
              <a:rPr lang="zh-CN" altLang="en-US" dirty="0"/>
              <a:t>算盘、计算尺、手摇机械计算器</a:t>
            </a:r>
          </a:p>
          <a:p>
            <a:pPr eaLnBrk="1" hangingPunct="1">
              <a:spcBef>
                <a:spcPts val="1200"/>
              </a:spcBef>
            </a:pPr>
            <a:r>
              <a:rPr lang="zh-CN" altLang="en-US" dirty="0">
                <a:solidFill>
                  <a:schemeClr val="bg1">
                    <a:lumMod val="50000"/>
                  </a:schemeClr>
                </a:solidFill>
              </a:rPr>
              <a:t>第</a:t>
            </a:r>
            <a:r>
              <a:rPr lang="en-US" altLang="zh-CN" dirty="0">
                <a:solidFill>
                  <a:schemeClr val="bg1">
                    <a:lumMod val="50000"/>
                  </a:schemeClr>
                </a:solidFill>
              </a:rPr>
              <a:t>1</a:t>
            </a:r>
            <a:r>
              <a:rPr lang="zh-CN" altLang="en-US" dirty="0">
                <a:solidFill>
                  <a:schemeClr val="bg1">
                    <a:lumMod val="50000"/>
                  </a:schemeClr>
                </a:solidFill>
              </a:rPr>
              <a:t>代</a:t>
            </a:r>
            <a:r>
              <a:rPr lang="en-US" altLang="zh-CN" dirty="0">
                <a:solidFill>
                  <a:schemeClr val="bg1">
                    <a:lumMod val="50000"/>
                  </a:schemeClr>
                </a:solidFill>
                <a:latin typeface="宋体" pitchFamily="2" charset="-122"/>
              </a:rPr>
              <a:t>(</a:t>
            </a:r>
            <a:r>
              <a:rPr lang="en-US" altLang="zh-CN" dirty="0">
                <a:solidFill>
                  <a:schemeClr val="bg1">
                    <a:lumMod val="50000"/>
                  </a:schemeClr>
                </a:solidFill>
              </a:rPr>
              <a:t>1946</a:t>
            </a:r>
            <a:r>
              <a:rPr lang="zh-CN" altLang="en-US" dirty="0">
                <a:solidFill>
                  <a:schemeClr val="bg1">
                    <a:lumMod val="50000"/>
                  </a:schemeClr>
                </a:solidFill>
              </a:rPr>
              <a:t>～</a:t>
            </a:r>
            <a:r>
              <a:rPr lang="en-US" altLang="zh-CN" dirty="0">
                <a:solidFill>
                  <a:schemeClr val="bg1">
                    <a:lumMod val="50000"/>
                  </a:schemeClr>
                </a:solidFill>
              </a:rPr>
              <a:t>1957</a:t>
            </a:r>
            <a:r>
              <a:rPr lang="en-US" altLang="zh-CN" dirty="0">
                <a:solidFill>
                  <a:schemeClr val="bg1">
                    <a:lumMod val="50000"/>
                  </a:schemeClr>
                </a:solidFill>
                <a:latin typeface="宋体" pitchFamily="2" charset="-122"/>
              </a:rPr>
              <a:t>)</a:t>
            </a:r>
            <a:r>
              <a:rPr lang="zh-CN" altLang="en-US" dirty="0">
                <a:solidFill>
                  <a:schemeClr val="bg1">
                    <a:lumMod val="50000"/>
                  </a:schemeClr>
                </a:solidFill>
              </a:rPr>
              <a:t>：</a:t>
            </a:r>
            <a:r>
              <a:rPr lang="zh-CN" altLang="en-US" dirty="0">
                <a:solidFill>
                  <a:srgbClr val="FF6699"/>
                </a:solidFill>
              </a:rPr>
              <a:t>电子管</a:t>
            </a:r>
            <a:r>
              <a:rPr lang="zh-CN" altLang="en-US" dirty="0">
                <a:solidFill>
                  <a:schemeClr val="bg1">
                    <a:lumMod val="50000"/>
                  </a:schemeClr>
                </a:solidFill>
              </a:rPr>
              <a:t>计算机</a:t>
            </a:r>
          </a:p>
          <a:p>
            <a:pPr eaLnBrk="1" hangingPunct="1">
              <a:spcBef>
                <a:spcPts val="1200"/>
              </a:spcBef>
            </a:pPr>
            <a:r>
              <a:rPr lang="zh-CN" altLang="en-US" dirty="0">
                <a:solidFill>
                  <a:schemeClr val="bg1">
                    <a:lumMod val="50000"/>
                  </a:schemeClr>
                </a:solidFill>
              </a:rPr>
              <a:t>第</a:t>
            </a:r>
            <a:r>
              <a:rPr lang="en-US" altLang="zh-CN" dirty="0">
                <a:solidFill>
                  <a:schemeClr val="bg1">
                    <a:lumMod val="50000"/>
                  </a:schemeClr>
                </a:solidFill>
              </a:rPr>
              <a:t>2</a:t>
            </a:r>
            <a:r>
              <a:rPr lang="zh-CN" altLang="en-US" dirty="0">
                <a:solidFill>
                  <a:schemeClr val="bg1">
                    <a:lumMod val="50000"/>
                  </a:schemeClr>
                </a:solidFill>
              </a:rPr>
              <a:t>代</a:t>
            </a:r>
            <a:r>
              <a:rPr lang="en-US" altLang="zh-CN" dirty="0">
                <a:solidFill>
                  <a:schemeClr val="bg1">
                    <a:lumMod val="50000"/>
                  </a:schemeClr>
                </a:solidFill>
                <a:latin typeface="宋体" pitchFamily="2" charset="-122"/>
              </a:rPr>
              <a:t>(</a:t>
            </a:r>
            <a:r>
              <a:rPr lang="en-US" altLang="zh-CN" dirty="0">
                <a:solidFill>
                  <a:schemeClr val="bg1">
                    <a:lumMod val="50000"/>
                  </a:schemeClr>
                </a:solidFill>
              </a:rPr>
              <a:t>1958</a:t>
            </a:r>
            <a:r>
              <a:rPr lang="zh-CN" altLang="en-US" dirty="0">
                <a:solidFill>
                  <a:schemeClr val="bg1">
                    <a:lumMod val="50000"/>
                  </a:schemeClr>
                </a:solidFill>
              </a:rPr>
              <a:t>～</a:t>
            </a:r>
            <a:r>
              <a:rPr lang="en-US" altLang="zh-CN" dirty="0">
                <a:solidFill>
                  <a:schemeClr val="bg1">
                    <a:lumMod val="50000"/>
                  </a:schemeClr>
                </a:solidFill>
              </a:rPr>
              <a:t>1964</a:t>
            </a:r>
            <a:r>
              <a:rPr lang="en-US" altLang="zh-CN" dirty="0">
                <a:solidFill>
                  <a:schemeClr val="bg1">
                    <a:lumMod val="50000"/>
                  </a:schemeClr>
                </a:solidFill>
                <a:latin typeface="宋体" pitchFamily="2" charset="-122"/>
              </a:rPr>
              <a:t>)</a:t>
            </a:r>
            <a:r>
              <a:rPr lang="zh-CN" altLang="en-US" dirty="0">
                <a:solidFill>
                  <a:schemeClr val="bg1">
                    <a:lumMod val="50000"/>
                  </a:schemeClr>
                </a:solidFill>
              </a:rPr>
              <a:t>：</a:t>
            </a:r>
            <a:r>
              <a:rPr lang="zh-CN" altLang="en-US" dirty="0">
                <a:solidFill>
                  <a:srgbClr val="FF6699"/>
                </a:solidFill>
              </a:rPr>
              <a:t>晶体管</a:t>
            </a:r>
            <a:r>
              <a:rPr lang="zh-CN" altLang="en-US" dirty="0">
                <a:solidFill>
                  <a:schemeClr val="bg1">
                    <a:lumMod val="50000"/>
                  </a:schemeClr>
                </a:solidFill>
              </a:rPr>
              <a:t>计算机</a:t>
            </a:r>
          </a:p>
          <a:p>
            <a:pPr eaLnBrk="1" hangingPunct="1">
              <a:spcBef>
                <a:spcPts val="1200"/>
              </a:spcBef>
            </a:pPr>
            <a:r>
              <a:rPr lang="zh-CN" altLang="en-US" dirty="0">
                <a:solidFill>
                  <a:srgbClr val="777777"/>
                </a:solidFill>
              </a:rPr>
              <a:t>第</a:t>
            </a:r>
            <a:r>
              <a:rPr lang="en-US" altLang="zh-CN" dirty="0">
                <a:solidFill>
                  <a:srgbClr val="777777"/>
                </a:solidFill>
              </a:rPr>
              <a:t>3</a:t>
            </a:r>
            <a:r>
              <a:rPr lang="zh-CN" altLang="en-US" dirty="0">
                <a:solidFill>
                  <a:srgbClr val="777777"/>
                </a:solidFill>
              </a:rPr>
              <a:t>代</a:t>
            </a:r>
            <a:r>
              <a:rPr lang="en-US" altLang="zh-CN" dirty="0">
                <a:solidFill>
                  <a:srgbClr val="777777"/>
                </a:solidFill>
                <a:latin typeface="宋体" pitchFamily="2" charset="-122"/>
              </a:rPr>
              <a:t>(</a:t>
            </a:r>
            <a:r>
              <a:rPr lang="en-US" altLang="zh-CN" dirty="0">
                <a:solidFill>
                  <a:srgbClr val="777777"/>
                </a:solidFill>
              </a:rPr>
              <a:t>1965</a:t>
            </a:r>
            <a:r>
              <a:rPr lang="zh-CN" altLang="en-US" dirty="0">
                <a:solidFill>
                  <a:srgbClr val="777777"/>
                </a:solidFill>
              </a:rPr>
              <a:t>～</a:t>
            </a:r>
            <a:r>
              <a:rPr lang="en-US" altLang="zh-CN" dirty="0">
                <a:solidFill>
                  <a:srgbClr val="777777"/>
                </a:solidFill>
              </a:rPr>
              <a:t>1971</a:t>
            </a:r>
            <a:r>
              <a:rPr lang="en-US" altLang="zh-CN" dirty="0">
                <a:solidFill>
                  <a:srgbClr val="777777"/>
                </a:solidFill>
                <a:latin typeface="宋体" pitchFamily="2" charset="-122"/>
              </a:rPr>
              <a:t>)</a:t>
            </a:r>
            <a:r>
              <a:rPr lang="zh-CN" altLang="en-US" dirty="0">
                <a:solidFill>
                  <a:srgbClr val="777777"/>
                </a:solidFill>
              </a:rPr>
              <a:t>：</a:t>
            </a:r>
            <a:r>
              <a:rPr lang="zh-CN" altLang="en-US" dirty="0">
                <a:solidFill>
                  <a:srgbClr val="FF6699"/>
                </a:solidFill>
              </a:rPr>
              <a:t>中小规模</a:t>
            </a:r>
            <a:r>
              <a:rPr lang="zh-CN" altLang="en-US" dirty="0">
                <a:solidFill>
                  <a:srgbClr val="9999FF"/>
                </a:solidFill>
              </a:rPr>
              <a:t>集成电路</a:t>
            </a:r>
            <a:r>
              <a:rPr lang="zh-CN" altLang="en-US" dirty="0">
                <a:solidFill>
                  <a:srgbClr val="777777"/>
                </a:solidFill>
              </a:rPr>
              <a:t>计算机</a:t>
            </a:r>
          </a:p>
          <a:p>
            <a:pPr eaLnBrk="1" hangingPunct="1">
              <a:spcBef>
                <a:spcPts val="1200"/>
              </a:spcBef>
            </a:pPr>
            <a:r>
              <a:rPr lang="zh-CN" altLang="en-US" dirty="0">
                <a:solidFill>
                  <a:srgbClr val="777777"/>
                </a:solidFill>
              </a:rPr>
              <a:t>第</a:t>
            </a:r>
            <a:r>
              <a:rPr lang="en-US" altLang="zh-CN" dirty="0">
                <a:solidFill>
                  <a:srgbClr val="777777"/>
                </a:solidFill>
              </a:rPr>
              <a:t>4</a:t>
            </a:r>
            <a:r>
              <a:rPr lang="zh-CN" altLang="en-US" dirty="0">
                <a:solidFill>
                  <a:srgbClr val="777777"/>
                </a:solidFill>
              </a:rPr>
              <a:t>代</a:t>
            </a:r>
            <a:r>
              <a:rPr lang="en-US" altLang="zh-CN" dirty="0">
                <a:solidFill>
                  <a:srgbClr val="777777"/>
                </a:solidFill>
                <a:latin typeface="宋体" pitchFamily="2" charset="-122"/>
              </a:rPr>
              <a:t>(</a:t>
            </a:r>
            <a:r>
              <a:rPr lang="en-US" altLang="zh-CN" dirty="0">
                <a:solidFill>
                  <a:srgbClr val="777777"/>
                </a:solidFill>
              </a:rPr>
              <a:t>1972</a:t>
            </a:r>
            <a:r>
              <a:rPr lang="zh-CN" altLang="en-US" dirty="0">
                <a:solidFill>
                  <a:srgbClr val="777777"/>
                </a:solidFill>
              </a:rPr>
              <a:t>～</a:t>
            </a:r>
            <a:r>
              <a:rPr lang="en-US" altLang="zh-CN" dirty="0">
                <a:solidFill>
                  <a:srgbClr val="777777"/>
                </a:solidFill>
              </a:rPr>
              <a:t>2010</a:t>
            </a:r>
            <a:r>
              <a:rPr lang="en-US" altLang="zh-CN" dirty="0">
                <a:solidFill>
                  <a:srgbClr val="777777"/>
                </a:solidFill>
                <a:latin typeface="宋体" pitchFamily="2" charset="-122"/>
              </a:rPr>
              <a:t>)</a:t>
            </a:r>
            <a:r>
              <a:rPr lang="zh-CN" altLang="en-US" dirty="0">
                <a:solidFill>
                  <a:srgbClr val="777777"/>
                </a:solidFill>
              </a:rPr>
              <a:t>：</a:t>
            </a:r>
            <a:br>
              <a:rPr lang="en-US" altLang="zh-CN" dirty="0">
                <a:solidFill>
                  <a:srgbClr val="777777"/>
                </a:solidFill>
              </a:rPr>
            </a:br>
            <a:r>
              <a:rPr lang="zh-CN" altLang="en-US" dirty="0">
                <a:solidFill>
                  <a:srgbClr val="FF6699"/>
                </a:solidFill>
              </a:rPr>
              <a:t>大规模</a:t>
            </a:r>
            <a:r>
              <a:rPr lang="zh-CN" altLang="en-US" dirty="0">
                <a:solidFill>
                  <a:srgbClr val="777777"/>
                </a:solidFill>
              </a:rPr>
              <a:t>和</a:t>
            </a:r>
            <a:r>
              <a:rPr lang="zh-CN" altLang="en-US" dirty="0">
                <a:solidFill>
                  <a:srgbClr val="FF6699"/>
                </a:solidFill>
              </a:rPr>
              <a:t>超大规模</a:t>
            </a:r>
            <a:r>
              <a:rPr lang="zh-CN" altLang="en-US" dirty="0">
                <a:solidFill>
                  <a:srgbClr val="9999FF"/>
                </a:solidFill>
              </a:rPr>
              <a:t>集成电路</a:t>
            </a:r>
            <a:r>
              <a:rPr lang="zh-CN" altLang="en-US" dirty="0">
                <a:solidFill>
                  <a:srgbClr val="777777"/>
                </a:solidFill>
              </a:rPr>
              <a:t>计算机</a:t>
            </a:r>
          </a:p>
          <a:p>
            <a:pPr eaLnBrk="1" hangingPunct="1">
              <a:spcBef>
                <a:spcPts val="1200"/>
              </a:spcBef>
            </a:pPr>
            <a:r>
              <a:rPr lang="zh-CN" altLang="en-US" dirty="0">
                <a:solidFill>
                  <a:srgbClr val="777777"/>
                </a:solidFill>
              </a:rPr>
              <a:t>第</a:t>
            </a:r>
            <a:r>
              <a:rPr lang="en-US" altLang="zh-CN" dirty="0">
                <a:solidFill>
                  <a:srgbClr val="777777"/>
                </a:solidFill>
              </a:rPr>
              <a:t>5</a:t>
            </a:r>
            <a:r>
              <a:rPr lang="zh-CN" altLang="en-US" dirty="0">
                <a:solidFill>
                  <a:srgbClr val="777777"/>
                </a:solidFill>
              </a:rPr>
              <a:t>代</a:t>
            </a:r>
            <a:r>
              <a:rPr lang="en-US" altLang="zh-CN" dirty="0">
                <a:solidFill>
                  <a:srgbClr val="777777"/>
                </a:solidFill>
                <a:latin typeface="宋体" pitchFamily="2" charset="-122"/>
              </a:rPr>
              <a:t>(</a:t>
            </a:r>
            <a:r>
              <a:rPr lang="en-US" altLang="zh-CN" dirty="0">
                <a:solidFill>
                  <a:srgbClr val="777777"/>
                </a:solidFill>
              </a:rPr>
              <a:t>2010</a:t>
            </a:r>
            <a:r>
              <a:rPr lang="zh-CN" altLang="en-US" dirty="0">
                <a:solidFill>
                  <a:srgbClr val="777777"/>
                </a:solidFill>
              </a:rPr>
              <a:t>～今</a:t>
            </a:r>
            <a:r>
              <a:rPr lang="en-US" altLang="zh-CN" dirty="0">
                <a:solidFill>
                  <a:srgbClr val="777777"/>
                </a:solidFill>
                <a:latin typeface="宋体" pitchFamily="2" charset="-122"/>
              </a:rPr>
              <a:t>)</a:t>
            </a:r>
            <a:r>
              <a:rPr lang="zh-CN" altLang="en-US" dirty="0">
                <a:solidFill>
                  <a:srgbClr val="777777"/>
                </a:solidFill>
              </a:rPr>
              <a:t>：</a:t>
            </a:r>
            <a:r>
              <a:rPr lang="zh-CN" altLang="en-US" dirty="0">
                <a:solidFill>
                  <a:srgbClr val="FF6699"/>
                </a:solidFill>
              </a:rPr>
              <a:t>巨大规模</a:t>
            </a:r>
            <a:r>
              <a:rPr lang="zh-CN" altLang="en-US" dirty="0">
                <a:solidFill>
                  <a:srgbClr val="9999FF"/>
                </a:solidFill>
              </a:rPr>
              <a:t>集成电路</a:t>
            </a:r>
            <a:r>
              <a:rPr lang="zh-CN" altLang="en-US" dirty="0">
                <a:solidFill>
                  <a:srgbClr val="777777"/>
                </a:solidFill>
              </a:rPr>
              <a:t>计算机</a:t>
            </a:r>
          </a:p>
        </p:txBody>
      </p:sp>
      <p:sp>
        <p:nvSpPr>
          <p:cNvPr id="5" name="动作按钮: 信息 4">
            <a:hlinkClick r:id="rId3" action="ppaction://hlinksldjump" highlightClick="1"/>
          </p:cNvPr>
          <p:cNvSpPr/>
          <p:nvPr/>
        </p:nvSpPr>
        <p:spPr bwMode="auto">
          <a:xfrm>
            <a:off x="7452320" y="1196752"/>
            <a:ext cx="432048" cy="432048"/>
          </a:xfrm>
          <a:prstGeom prst="actionButtonInformation">
            <a:avLst/>
          </a:prstGeom>
          <a:ln>
            <a:headEnd type="none" w="med" len="med"/>
            <a:tailEnd type="triangle" w="med" len="lg"/>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灯片编号占位符 4"/>
          <p:cNvSpPr>
            <a:spLocks noGrp="1"/>
          </p:cNvSpPr>
          <p:nvPr>
            <p:ph type="sldNum" sz="quarter" idx="11"/>
          </p:nvPr>
        </p:nvSpPr>
        <p:spPr>
          <a:noFill/>
        </p:spPr>
        <p:txBody>
          <a:bodyPr/>
          <a:lstStyle/>
          <a:p>
            <a:fld id="{1C9E74AE-519D-4651-8E48-330F9ADDC6B4}" type="slidenum">
              <a:rPr lang="zh-CN" altLang="en-US"/>
              <a:pPr/>
              <a:t>90</a:t>
            </a:fld>
            <a:endParaRPr lang="en-US" altLang="zh-CN"/>
          </a:p>
        </p:txBody>
      </p:sp>
      <p:sp>
        <p:nvSpPr>
          <p:cNvPr id="65539" name="Rectangle 2"/>
          <p:cNvSpPr>
            <a:spLocks noGrp="1" noChangeArrowheads="1"/>
          </p:cNvSpPr>
          <p:nvPr>
            <p:ph type="title"/>
          </p:nvPr>
        </p:nvSpPr>
        <p:spPr/>
        <p:txBody>
          <a:bodyPr/>
          <a:lstStyle/>
          <a:p>
            <a:pPr eaLnBrk="1" hangingPunct="1"/>
            <a:r>
              <a:rPr lang="zh-CN" altLang="en-US"/>
              <a:t>（三）用测试程序来测评计算机的性能</a:t>
            </a:r>
          </a:p>
        </p:txBody>
      </p:sp>
      <p:sp>
        <p:nvSpPr>
          <p:cNvPr id="65540" name="Rectangle 3"/>
          <p:cNvSpPr>
            <a:spLocks noGrp="1" noChangeArrowheads="1"/>
          </p:cNvSpPr>
          <p:nvPr>
            <p:ph type="body" idx="1"/>
          </p:nvPr>
        </p:nvSpPr>
        <p:spPr>
          <a:xfrm>
            <a:off x="457200" y="936625"/>
            <a:ext cx="8362950" cy="5805488"/>
          </a:xfrm>
        </p:spPr>
        <p:txBody>
          <a:bodyPr/>
          <a:lstStyle/>
          <a:p>
            <a:pPr marL="355600" indent="-355600" eaLnBrk="1" hangingPunct="1"/>
            <a:r>
              <a:rPr lang="en-US" altLang="zh-CN">
                <a:solidFill>
                  <a:srgbClr val="777777"/>
                </a:solidFill>
              </a:rPr>
              <a:t>CPU</a:t>
            </a:r>
            <a:r>
              <a:rPr lang="zh-CN" altLang="en-US">
                <a:solidFill>
                  <a:srgbClr val="777777"/>
                </a:solidFill>
              </a:rPr>
              <a:t>基本性能测试</a:t>
            </a:r>
            <a:endParaRPr lang="zh-CN" altLang="en-US" sz="2400">
              <a:solidFill>
                <a:srgbClr val="777777"/>
              </a:solidFill>
            </a:endParaRPr>
          </a:p>
          <a:p>
            <a:pPr marL="355600" indent="-355600" eaLnBrk="1" hangingPunct="1"/>
            <a:r>
              <a:rPr lang="zh-CN" altLang="en-US"/>
              <a:t>基准测试软件测试</a:t>
            </a:r>
          </a:p>
          <a:p>
            <a:pPr marL="812800" lvl="1" indent="-277813" eaLnBrk="1" hangingPunct="1"/>
            <a:r>
              <a:rPr lang="zh-CN" altLang="en-US"/>
              <a:t>办公应用</a:t>
            </a:r>
          </a:p>
          <a:p>
            <a:pPr marL="812800" lvl="1" indent="-277813" eaLnBrk="1" hangingPunct="1"/>
            <a:r>
              <a:rPr lang="zh-CN" altLang="en-US"/>
              <a:t>网络</a:t>
            </a:r>
            <a:r>
              <a:rPr lang="en-US" altLang="zh-CN"/>
              <a:t>/</a:t>
            </a:r>
            <a:r>
              <a:rPr lang="zh-CN" altLang="en-US"/>
              <a:t>多媒体创作</a:t>
            </a:r>
          </a:p>
          <a:p>
            <a:pPr marL="812800" lvl="1" indent="-277813" eaLnBrk="1" hangingPunct="1"/>
            <a:r>
              <a:rPr lang="en-US" altLang="zh-CN"/>
              <a:t>3D</a:t>
            </a:r>
            <a:r>
              <a:rPr lang="zh-CN" altLang="en-US"/>
              <a:t>游戏处理性能</a:t>
            </a:r>
          </a:p>
          <a:p>
            <a:pPr marL="812800" lvl="1" indent="-277813" eaLnBrk="1" hangingPunct="1"/>
            <a:r>
              <a:rPr lang="en-US" altLang="zh-CN"/>
              <a:t>3D</a:t>
            </a:r>
            <a:r>
              <a:rPr lang="zh-CN" altLang="en-US"/>
              <a:t>图形性能</a:t>
            </a:r>
            <a:endParaRPr lang="zh-CN" altLang="en-US" sz="2400"/>
          </a:p>
          <a:p>
            <a:pPr marL="355600" indent="-355600" eaLnBrk="1" hangingPunct="1"/>
            <a:r>
              <a:rPr lang="zh-CN" altLang="en-US">
                <a:solidFill>
                  <a:srgbClr val="777777"/>
                </a:solidFill>
              </a:rPr>
              <a:t>实际应用软件性能测试</a:t>
            </a:r>
          </a:p>
        </p:txBody>
      </p:sp>
      <p:sp>
        <p:nvSpPr>
          <p:cNvPr id="65541" name="Rectangle 4"/>
          <p:cNvSpPr>
            <a:spLocks noChangeArrowheads="1"/>
          </p:cNvSpPr>
          <p:nvPr/>
        </p:nvSpPr>
        <p:spPr bwMode="auto">
          <a:xfrm>
            <a:off x="827088" y="476250"/>
            <a:ext cx="8066087" cy="523875"/>
          </a:xfrm>
          <a:prstGeom prst="rect">
            <a:avLst/>
          </a:prstGeom>
          <a:noFill/>
          <a:ln w="9525">
            <a:noFill/>
            <a:miter lim="800000"/>
            <a:headEnd/>
            <a:tailEnd/>
          </a:ln>
        </p:spPr>
        <p:txBody>
          <a:bodyPr anchor="ctr"/>
          <a:lstStyle/>
          <a:p>
            <a:pPr algn="l"/>
            <a:r>
              <a:rPr lang="en-US" altLang="zh-CN" sz="2800">
                <a:solidFill>
                  <a:srgbClr val="FF6600"/>
                </a:solidFill>
                <a:latin typeface="Arial" charset="0"/>
                <a:ea typeface="黑体" pitchFamily="2" charset="-122"/>
              </a:rPr>
              <a:t>3. PC</a:t>
            </a:r>
            <a:r>
              <a:rPr lang="zh-CN" altLang="en-US" sz="2800">
                <a:solidFill>
                  <a:srgbClr val="FF6600"/>
                </a:solidFill>
                <a:latin typeface="Arial" charset="0"/>
                <a:ea typeface="黑体" pitchFamily="2" charset="-122"/>
              </a:rPr>
              <a:t>机性能测试</a:t>
            </a:r>
            <a:endParaRPr lang="en-US" altLang="zh-CN" sz="2800">
              <a:solidFill>
                <a:srgbClr val="FF6600"/>
              </a:solidFill>
              <a:latin typeface="Arial" charset="0"/>
              <a:ea typeface="黑体" pitchFamily="2" charset="-122"/>
            </a:endParaRPr>
          </a:p>
        </p:txBody>
      </p:sp>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灯片编号占位符 4"/>
          <p:cNvSpPr>
            <a:spLocks noGrp="1"/>
          </p:cNvSpPr>
          <p:nvPr>
            <p:ph type="sldNum" sz="quarter" idx="11"/>
          </p:nvPr>
        </p:nvSpPr>
        <p:spPr>
          <a:noFill/>
        </p:spPr>
        <p:txBody>
          <a:bodyPr/>
          <a:lstStyle/>
          <a:p>
            <a:fld id="{16F297E6-D651-4A03-930A-89DA8D21E3A6}" type="slidenum">
              <a:rPr lang="zh-CN" altLang="en-US"/>
              <a:pPr/>
              <a:t>91</a:t>
            </a:fld>
            <a:endParaRPr lang="en-US" altLang="zh-CN"/>
          </a:p>
        </p:txBody>
      </p:sp>
      <p:sp>
        <p:nvSpPr>
          <p:cNvPr id="66563" name="Rectangle 2"/>
          <p:cNvSpPr>
            <a:spLocks noGrp="1" noChangeArrowheads="1"/>
          </p:cNvSpPr>
          <p:nvPr>
            <p:ph type="title"/>
          </p:nvPr>
        </p:nvSpPr>
        <p:spPr/>
        <p:txBody>
          <a:bodyPr/>
          <a:lstStyle/>
          <a:p>
            <a:pPr eaLnBrk="1" hangingPunct="1"/>
            <a:r>
              <a:rPr lang="zh-CN" altLang="en-US"/>
              <a:t>（三）用测试程序来测评计算机的性能</a:t>
            </a:r>
          </a:p>
        </p:txBody>
      </p:sp>
      <p:sp>
        <p:nvSpPr>
          <p:cNvPr id="66564" name="Rectangle 3"/>
          <p:cNvSpPr>
            <a:spLocks noGrp="1" noChangeArrowheads="1"/>
          </p:cNvSpPr>
          <p:nvPr>
            <p:ph type="body" idx="1"/>
          </p:nvPr>
        </p:nvSpPr>
        <p:spPr>
          <a:xfrm>
            <a:off x="457200" y="936625"/>
            <a:ext cx="8362950" cy="5805488"/>
          </a:xfrm>
        </p:spPr>
        <p:txBody>
          <a:bodyPr/>
          <a:lstStyle/>
          <a:p>
            <a:pPr marL="355600" indent="-355600" eaLnBrk="1" hangingPunct="1"/>
            <a:r>
              <a:rPr lang="en-US" altLang="zh-CN">
                <a:solidFill>
                  <a:srgbClr val="777777"/>
                </a:solidFill>
              </a:rPr>
              <a:t>CPU</a:t>
            </a:r>
            <a:r>
              <a:rPr lang="zh-CN" altLang="en-US">
                <a:solidFill>
                  <a:srgbClr val="777777"/>
                </a:solidFill>
              </a:rPr>
              <a:t>基本性能测试</a:t>
            </a:r>
            <a:endParaRPr lang="zh-CN" altLang="en-US" sz="2400">
              <a:solidFill>
                <a:srgbClr val="777777"/>
              </a:solidFill>
            </a:endParaRPr>
          </a:p>
          <a:p>
            <a:pPr marL="355600" indent="-355600" eaLnBrk="1" hangingPunct="1"/>
            <a:r>
              <a:rPr lang="zh-CN" altLang="en-US"/>
              <a:t>基准测试软件测试</a:t>
            </a:r>
          </a:p>
          <a:p>
            <a:pPr marL="812800" lvl="1" indent="-277813" eaLnBrk="1" hangingPunct="1"/>
            <a:r>
              <a:rPr lang="zh-CN" altLang="en-US"/>
              <a:t>办公应用</a:t>
            </a:r>
          </a:p>
          <a:p>
            <a:pPr marL="1257300" lvl="2" indent="-265113" eaLnBrk="1" hangingPunct="1"/>
            <a:r>
              <a:rPr lang="en-US" altLang="zh-CN" sz="2400"/>
              <a:t>Business Winstone2001</a:t>
            </a:r>
            <a:r>
              <a:rPr lang="zh-CN" altLang="en-US" sz="2400"/>
              <a:t>：模拟</a:t>
            </a:r>
            <a:r>
              <a:rPr lang="en-US" altLang="zh-CN" sz="2400"/>
              <a:t>Office2000</a:t>
            </a:r>
            <a:r>
              <a:rPr lang="zh-CN" altLang="en-US" sz="2400"/>
              <a:t>、</a:t>
            </a:r>
            <a:r>
              <a:rPr lang="en-US" altLang="zh-CN" sz="2400"/>
              <a:t>Lotus Notes R5</a:t>
            </a:r>
            <a:r>
              <a:rPr lang="zh-CN" altLang="en-US" sz="2400"/>
              <a:t>、</a:t>
            </a:r>
            <a:r>
              <a:rPr lang="en-US" altLang="zh-CN" sz="2400"/>
              <a:t>Netscape Navigator4.7</a:t>
            </a:r>
            <a:r>
              <a:rPr lang="zh-CN" altLang="en-US" sz="2400"/>
              <a:t>、</a:t>
            </a:r>
            <a:r>
              <a:rPr lang="en-US" altLang="zh-CN" sz="2400"/>
              <a:t>Norton AntiVirus2000</a:t>
            </a:r>
            <a:r>
              <a:rPr lang="zh-CN" altLang="en-US" sz="2400"/>
              <a:t>和</a:t>
            </a:r>
            <a:r>
              <a:rPr lang="en-US" altLang="zh-CN" sz="2400"/>
              <a:t>WinZip 7.0</a:t>
            </a:r>
            <a:r>
              <a:rPr lang="zh-CN" altLang="en-US" sz="2400"/>
              <a:t>实际工作环境的测试软件，测试系统对办公应用软件的处理速度。 </a:t>
            </a:r>
          </a:p>
          <a:p>
            <a:pPr marL="812800" lvl="1" indent="-277813" eaLnBrk="1" hangingPunct="1"/>
            <a:r>
              <a:rPr lang="zh-CN" altLang="en-US">
                <a:solidFill>
                  <a:srgbClr val="777777"/>
                </a:solidFill>
              </a:rPr>
              <a:t>网络</a:t>
            </a:r>
            <a:r>
              <a:rPr lang="en-US" altLang="zh-CN">
                <a:solidFill>
                  <a:srgbClr val="777777"/>
                </a:solidFill>
              </a:rPr>
              <a:t>/</a:t>
            </a:r>
            <a:r>
              <a:rPr lang="zh-CN" altLang="en-US">
                <a:solidFill>
                  <a:srgbClr val="777777"/>
                </a:solidFill>
              </a:rPr>
              <a:t>多媒体创作</a:t>
            </a:r>
          </a:p>
          <a:p>
            <a:pPr marL="812800" lvl="1" indent="-277813" eaLnBrk="1" hangingPunct="1"/>
            <a:r>
              <a:rPr lang="en-US" altLang="zh-CN">
                <a:solidFill>
                  <a:srgbClr val="777777"/>
                </a:solidFill>
              </a:rPr>
              <a:t>3D</a:t>
            </a:r>
            <a:r>
              <a:rPr lang="zh-CN" altLang="en-US">
                <a:solidFill>
                  <a:srgbClr val="777777"/>
                </a:solidFill>
              </a:rPr>
              <a:t>游戏处理性能</a:t>
            </a:r>
          </a:p>
          <a:p>
            <a:pPr marL="812800" lvl="1" indent="-277813" eaLnBrk="1" hangingPunct="1"/>
            <a:r>
              <a:rPr lang="en-US" altLang="zh-CN">
                <a:solidFill>
                  <a:srgbClr val="777777"/>
                </a:solidFill>
              </a:rPr>
              <a:t>3D</a:t>
            </a:r>
            <a:r>
              <a:rPr lang="zh-CN" altLang="en-US">
                <a:solidFill>
                  <a:srgbClr val="777777"/>
                </a:solidFill>
              </a:rPr>
              <a:t>图形性能</a:t>
            </a:r>
            <a:endParaRPr lang="zh-CN" altLang="en-US" sz="2400">
              <a:solidFill>
                <a:srgbClr val="777777"/>
              </a:solidFill>
            </a:endParaRPr>
          </a:p>
          <a:p>
            <a:pPr marL="355600" indent="-355600" eaLnBrk="1" hangingPunct="1"/>
            <a:r>
              <a:rPr lang="zh-CN" altLang="en-US">
                <a:solidFill>
                  <a:srgbClr val="777777"/>
                </a:solidFill>
              </a:rPr>
              <a:t>实际应用软件性能测试</a:t>
            </a:r>
          </a:p>
        </p:txBody>
      </p:sp>
      <p:sp>
        <p:nvSpPr>
          <p:cNvPr id="66565" name="Rectangle 4"/>
          <p:cNvSpPr>
            <a:spLocks noChangeArrowheads="1"/>
          </p:cNvSpPr>
          <p:nvPr/>
        </p:nvSpPr>
        <p:spPr bwMode="auto">
          <a:xfrm>
            <a:off x="827088" y="476250"/>
            <a:ext cx="8066087" cy="523875"/>
          </a:xfrm>
          <a:prstGeom prst="rect">
            <a:avLst/>
          </a:prstGeom>
          <a:noFill/>
          <a:ln w="9525">
            <a:noFill/>
            <a:miter lim="800000"/>
            <a:headEnd/>
            <a:tailEnd/>
          </a:ln>
        </p:spPr>
        <p:txBody>
          <a:bodyPr anchor="ctr"/>
          <a:lstStyle/>
          <a:p>
            <a:pPr algn="l"/>
            <a:r>
              <a:rPr lang="en-US" altLang="zh-CN" sz="2800">
                <a:solidFill>
                  <a:srgbClr val="FF6600"/>
                </a:solidFill>
                <a:latin typeface="Arial" charset="0"/>
                <a:ea typeface="黑体" pitchFamily="2" charset="-122"/>
              </a:rPr>
              <a:t>3. PC</a:t>
            </a:r>
            <a:r>
              <a:rPr lang="zh-CN" altLang="en-US" sz="2800">
                <a:solidFill>
                  <a:srgbClr val="FF6600"/>
                </a:solidFill>
                <a:latin typeface="Arial" charset="0"/>
                <a:ea typeface="黑体" pitchFamily="2" charset="-122"/>
              </a:rPr>
              <a:t>机性能测试</a:t>
            </a:r>
            <a:endParaRPr lang="en-US" altLang="zh-CN" sz="2800">
              <a:solidFill>
                <a:srgbClr val="FF6600"/>
              </a:solidFill>
              <a:latin typeface="Arial" charset="0"/>
              <a:ea typeface="黑体" pitchFamily="2" charset="-122"/>
            </a:endParaRPr>
          </a:p>
        </p:txBody>
      </p:sp>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灯片编号占位符 4"/>
          <p:cNvSpPr>
            <a:spLocks noGrp="1"/>
          </p:cNvSpPr>
          <p:nvPr>
            <p:ph type="sldNum" sz="quarter" idx="11"/>
          </p:nvPr>
        </p:nvSpPr>
        <p:spPr>
          <a:noFill/>
        </p:spPr>
        <p:txBody>
          <a:bodyPr/>
          <a:lstStyle/>
          <a:p>
            <a:fld id="{31DBE71D-B6D7-41EE-AAFF-F263A80D4C6A}" type="slidenum">
              <a:rPr lang="zh-CN" altLang="en-US"/>
              <a:pPr/>
              <a:t>92</a:t>
            </a:fld>
            <a:endParaRPr lang="en-US" altLang="zh-CN"/>
          </a:p>
        </p:txBody>
      </p:sp>
      <p:sp>
        <p:nvSpPr>
          <p:cNvPr id="67587" name="Rectangle 2"/>
          <p:cNvSpPr>
            <a:spLocks noGrp="1" noChangeArrowheads="1"/>
          </p:cNvSpPr>
          <p:nvPr>
            <p:ph type="title"/>
          </p:nvPr>
        </p:nvSpPr>
        <p:spPr/>
        <p:txBody>
          <a:bodyPr/>
          <a:lstStyle/>
          <a:p>
            <a:pPr eaLnBrk="1" hangingPunct="1"/>
            <a:r>
              <a:rPr lang="zh-CN" altLang="en-US"/>
              <a:t>（三）用测试程序来测评计算机的性能</a:t>
            </a:r>
          </a:p>
        </p:txBody>
      </p:sp>
      <p:sp>
        <p:nvSpPr>
          <p:cNvPr id="67588" name="Rectangle 3"/>
          <p:cNvSpPr>
            <a:spLocks noGrp="1" noChangeArrowheads="1"/>
          </p:cNvSpPr>
          <p:nvPr>
            <p:ph type="body" idx="1"/>
          </p:nvPr>
        </p:nvSpPr>
        <p:spPr>
          <a:xfrm>
            <a:off x="457200" y="936625"/>
            <a:ext cx="8362950" cy="5805488"/>
          </a:xfrm>
        </p:spPr>
        <p:txBody>
          <a:bodyPr/>
          <a:lstStyle/>
          <a:p>
            <a:pPr marL="355600" indent="-355600" eaLnBrk="1" hangingPunct="1"/>
            <a:r>
              <a:rPr lang="en-US" altLang="zh-CN">
                <a:solidFill>
                  <a:srgbClr val="777777"/>
                </a:solidFill>
              </a:rPr>
              <a:t>CPU</a:t>
            </a:r>
            <a:r>
              <a:rPr lang="zh-CN" altLang="en-US">
                <a:solidFill>
                  <a:srgbClr val="777777"/>
                </a:solidFill>
              </a:rPr>
              <a:t>基本性能测试</a:t>
            </a:r>
            <a:endParaRPr lang="zh-CN" altLang="en-US" sz="2400">
              <a:solidFill>
                <a:srgbClr val="777777"/>
              </a:solidFill>
            </a:endParaRPr>
          </a:p>
          <a:p>
            <a:pPr marL="355600" indent="-355600" eaLnBrk="1" hangingPunct="1"/>
            <a:r>
              <a:rPr lang="zh-CN" altLang="en-US"/>
              <a:t>基准测试软件测试</a:t>
            </a:r>
          </a:p>
          <a:p>
            <a:pPr marL="812800" lvl="1" indent="-277813" eaLnBrk="1" hangingPunct="1"/>
            <a:r>
              <a:rPr lang="zh-CN" altLang="en-US">
                <a:solidFill>
                  <a:srgbClr val="777777"/>
                </a:solidFill>
              </a:rPr>
              <a:t>办公应用</a:t>
            </a:r>
            <a:r>
              <a:rPr lang="zh-CN" altLang="en-US" sz="2400">
                <a:solidFill>
                  <a:srgbClr val="777777"/>
                </a:solidFill>
              </a:rPr>
              <a:t> </a:t>
            </a:r>
          </a:p>
          <a:p>
            <a:pPr marL="812800" lvl="1" indent="-277813" eaLnBrk="1" hangingPunct="1"/>
            <a:r>
              <a:rPr lang="zh-CN" altLang="en-US"/>
              <a:t>网络</a:t>
            </a:r>
            <a:r>
              <a:rPr lang="en-US" altLang="zh-CN"/>
              <a:t>/</a:t>
            </a:r>
            <a:r>
              <a:rPr lang="zh-CN" altLang="en-US"/>
              <a:t>多媒体创作</a:t>
            </a:r>
          </a:p>
          <a:p>
            <a:pPr marL="1257300" lvl="2" indent="-265113" eaLnBrk="1" hangingPunct="1"/>
            <a:r>
              <a:rPr lang="en-US" altLang="zh-CN" sz="2400"/>
              <a:t>CC Winstone2002</a:t>
            </a:r>
            <a:r>
              <a:rPr lang="zh-CN" altLang="en-US" sz="2400"/>
              <a:t>：模拟</a:t>
            </a:r>
            <a:r>
              <a:rPr lang="en-US" altLang="zh-CN" sz="2400"/>
              <a:t>Adobe PhotoShop 5.5/Premiere 5.1</a:t>
            </a:r>
            <a:r>
              <a:rPr lang="zh-CN" altLang="en-US" sz="2400"/>
              <a:t>、</a:t>
            </a:r>
            <a:r>
              <a:rPr lang="en-US" altLang="zh-CN" sz="2400"/>
              <a:t>Dreamweaver 3.0</a:t>
            </a:r>
            <a:r>
              <a:rPr lang="zh-CN" altLang="en-US" sz="2400"/>
              <a:t>、</a:t>
            </a:r>
            <a:r>
              <a:rPr lang="en-US" altLang="zh-CN" sz="2400"/>
              <a:t>Director 8.0</a:t>
            </a:r>
            <a:r>
              <a:rPr lang="zh-CN" altLang="en-US" sz="2400"/>
              <a:t>和</a:t>
            </a:r>
            <a:r>
              <a:rPr lang="en-US" altLang="zh-CN" sz="2400"/>
              <a:t>Sound Forge4.5</a:t>
            </a:r>
            <a:r>
              <a:rPr lang="zh-CN" altLang="en-US" sz="2400"/>
              <a:t>实际工作的测试软件，用于测试系统对图形处理、多媒体音频、视频编辑软件的处理速度。</a:t>
            </a:r>
          </a:p>
          <a:p>
            <a:pPr marL="812800" lvl="1" indent="-277813" eaLnBrk="1" hangingPunct="1"/>
            <a:r>
              <a:rPr lang="en-US" altLang="zh-CN">
                <a:solidFill>
                  <a:srgbClr val="777777"/>
                </a:solidFill>
              </a:rPr>
              <a:t>3D</a:t>
            </a:r>
            <a:r>
              <a:rPr lang="zh-CN" altLang="en-US">
                <a:solidFill>
                  <a:srgbClr val="777777"/>
                </a:solidFill>
              </a:rPr>
              <a:t>游戏处理性能</a:t>
            </a:r>
          </a:p>
          <a:p>
            <a:pPr marL="812800" lvl="1" indent="-277813" eaLnBrk="1" hangingPunct="1"/>
            <a:r>
              <a:rPr lang="en-US" altLang="zh-CN">
                <a:solidFill>
                  <a:srgbClr val="777777"/>
                </a:solidFill>
              </a:rPr>
              <a:t>3D</a:t>
            </a:r>
            <a:r>
              <a:rPr lang="zh-CN" altLang="en-US">
                <a:solidFill>
                  <a:srgbClr val="777777"/>
                </a:solidFill>
              </a:rPr>
              <a:t>图形性能</a:t>
            </a:r>
            <a:endParaRPr lang="zh-CN" altLang="en-US" sz="2400">
              <a:solidFill>
                <a:srgbClr val="777777"/>
              </a:solidFill>
            </a:endParaRPr>
          </a:p>
          <a:p>
            <a:pPr marL="355600" indent="-355600" eaLnBrk="1" hangingPunct="1"/>
            <a:r>
              <a:rPr lang="zh-CN" altLang="en-US">
                <a:solidFill>
                  <a:srgbClr val="777777"/>
                </a:solidFill>
              </a:rPr>
              <a:t>实际应用软件性能测试</a:t>
            </a:r>
          </a:p>
        </p:txBody>
      </p:sp>
      <p:sp>
        <p:nvSpPr>
          <p:cNvPr id="67589" name="Rectangle 4"/>
          <p:cNvSpPr>
            <a:spLocks noChangeArrowheads="1"/>
          </p:cNvSpPr>
          <p:nvPr/>
        </p:nvSpPr>
        <p:spPr bwMode="auto">
          <a:xfrm>
            <a:off x="827088" y="476250"/>
            <a:ext cx="8066087" cy="523875"/>
          </a:xfrm>
          <a:prstGeom prst="rect">
            <a:avLst/>
          </a:prstGeom>
          <a:noFill/>
          <a:ln w="9525">
            <a:noFill/>
            <a:miter lim="800000"/>
            <a:headEnd/>
            <a:tailEnd/>
          </a:ln>
        </p:spPr>
        <p:txBody>
          <a:bodyPr anchor="ctr"/>
          <a:lstStyle/>
          <a:p>
            <a:pPr algn="l"/>
            <a:r>
              <a:rPr lang="en-US" altLang="zh-CN" sz="2800">
                <a:solidFill>
                  <a:srgbClr val="FF6600"/>
                </a:solidFill>
                <a:latin typeface="Arial" charset="0"/>
                <a:ea typeface="黑体" pitchFamily="2" charset="-122"/>
              </a:rPr>
              <a:t>3. PC</a:t>
            </a:r>
            <a:r>
              <a:rPr lang="zh-CN" altLang="en-US" sz="2800">
                <a:solidFill>
                  <a:srgbClr val="FF6600"/>
                </a:solidFill>
                <a:latin typeface="Arial" charset="0"/>
                <a:ea typeface="黑体" pitchFamily="2" charset="-122"/>
              </a:rPr>
              <a:t>机性能测试</a:t>
            </a:r>
            <a:endParaRPr lang="en-US" altLang="zh-CN" sz="2800">
              <a:solidFill>
                <a:srgbClr val="FF6600"/>
              </a:solidFill>
              <a:latin typeface="Arial" charset="0"/>
              <a:ea typeface="黑体" pitchFamily="2" charset="-122"/>
            </a:endParaRPr>
          </a:p>
        </p:txBody>
      </p:sp>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灯片编号占位符 4"/>
          <p:cNvSpPr>
            <a:spLocks noGrp="1"/>
          </p:cNvSpPr>
          <p:nvPr>
            <p:ph type="sldNum" sz="quarter" idx="11"/>
          </p:nvPr>
        </p:nvSpPr>
        <p:spPr>
          <a:noFill/>
        </p:spPr>
        <p:txBody>
          <a:bodyPr/>
          <a:lstStyle/>
          <a:p>
            <a:fld id="{35A33E1B-20DC-43ED-A6D2-6F16E839AB64}" type="slidenum">
              <a:rPr lang="zh-CN" altLang="en-US"/>
              <a:pPr/>
              <a:t>93</a:t>
            </a:fld>
            <a:endParaRPr lang="en-US" altLang="zh-CN"/>
          </a:p>
        </p:txBody>
      </p:sp>
      <p:sp>
        <p:nvSpPr>
          <p:cNvPr id="68611" name="Rectangle 2"/>
          <p:cNvSpPr>
            <a:spLocks noGrp="1" noChangeArrowheads="1"/>
          </p:cNvSpPr>
          <p:nvPr>
            <p:ph type="title"/>
          </p:nvPr>
        </p:nvSpPr>
        <p:spPr/>
        <p:txBody>
          <a:bodyPr/>
          <a:lstStyle/>
          <a:p>
            <a:pPr eaLnBrk="1" hangingPunct="1"/>
            <a:r>
              <a:rPr lang="zh-CN" altLang="en-US"/>
              <a:t>（三）用测试程序来测评计算机的性能</a:t>
            </a:r>
          </a:p>
        </p:txBody>
      </p:sp>
      <p:sp>
        <p:nvSpPr>
          <p:cNvPr id="68612" name="Rectangle 3"/>
          <p:cNvSpPr>
            <a:spLocks noGrp="1" noChangeArrowheads="1"/>
          </p:cNvSpPr>
          <p:nvPr>
            <p:ph type="body" idx="1"/>
          </p:nvPr>
        </p:nvSpPr>
        <p:spPr>
          <a:xfrm>
            <a:off x="457200" y="936625"/>
            <a:ext cx="8686800" cy="5805488"/>
          </a:xfrm>
        </p:spPr>
        <p:txBody>
          <a:bodyPr/>
          <a:lstStyle/>
          <a:p>
            <a:pPr marL="355600" indent="-355600" eaLnBrk="1" hangingPunct="1"/>
            <a:r>
              <a:rPr lang="en-US" altLang="zh-CN">
                <a:solidFill>
                  <a:srgbClr val="777777"/>
                </a:solidFill>
              </a:rPr>
              <a:t>CPU</a:t>
            </a:r>
            <a:r>
              <a:rPr lang="zh-CN" altLang="en-US">
                <a:solidFill>
                  <a:srgbClr val="777777"/>
                </a:solidFill>
              </a:rPr>
              <a:t>基本性能测试</a:t>
            </a:r>
          </a:p>
          <a:p>
            <a:pPr marL="355600" indent="-355600" eaLnBrk="1" hangingPunct="1"/>
            <a:r>
              <a:rPr lang="zh-CN" altLang="en-US"/>
              <a:t>基准测试软件测试</a:t>
            </a:r>
          </a:p>
          <a:p>
            <a:pPr marL="812800" lvl="1" indent="-277813" eaLnBrk="1" hangingPunct="1"/>
            <a:r>
              <a:rPr lang="zh-CN" altLang="en-US">
                <a:solidFill>
                  <a:srgbClr val="777777"/>
                </a:solidFill>
              </a:rPr>
              <a:t>办公应用 </a:t>
            </a:r>
          </a:p>
          <a:p>
            <a:pPr marL="812800" lvl="1" indent="-277813" eaLnBrk="1" hangingPunct="1"/>
            <a:r>
              <a:rPr lang="zh-CN" altLang="en-US">
                <a:solidFill>
                  <a:srgbClr val="777777"/>
                </a:solidFill>
              </a:rPr>
              <a:t>网络</a:t>
            </a:r>
            <a:r>
              <a:rPr lang="en-US" altLang="zh-CN">
                <a:solidFill>
                  <a:srgbClr val="777777"/>
                </a:solidFill>
              </a:rPr>
              <a:t>/</a:t>
            </a:r>
            <a:r>
              <a:rPr lang="zh-CN" altLang="en-US">
                <a:solidFill>
                  <a:srgbClr val="777777"/>
                </a:solidFill>
              </a:rPr>
              <a:t>多媒体创作</a:t>
            </a:r>
          </a:p>
          <a:p>
            <a:pPr marL="812800" lvl="1" indent="-277813" eaLnBrk="1" hangingPunct="1"/>
            <a:r>
              <a:rPr lang="en-US" altLang="zh-CN"/>
              <a:t>3D</a:t>
            </a:r>
            <a:r>
              <a:rPr lang="zh-CN" altLang="en-US"/>
              <a:t>游戏处理性能</a:t>
            </a:r>
          </a:p>
          <a:p>
            <a:pPr marL="1257300" lvl="2" indent="-265113" eaLnBrk="1" hangingPunct="1"/>
            <a:r>
              <a:rPr lang="en-US" altLang="zh-CN" sz="2400"/>
              <a:t>3D Mark2001 SE</a:t>
            </a:r>
            <a:r>
              <a:rPr lang="zh-CN" altLang="en-US" sz="2400"/>
              <a:t>：常用的</a:t>
            </a:r>
            <a:r>
              <a:rPr lang="en-US" altLang="zh-CN" sz="2400"/>
              <a:t>3D</a:t>
            </a:r>
            <a:r>
              <a:rPr lang="zh-CN" altLang="en-US" sz="2400"/>
              <a:t>游戏性能测试软件。</a:t>
            </a:r>
          </a:p>
          <a:p>
            <a:pPr marL="1257300" lvl="2" indent="-265113" eaLnBrk="1" hangingPunct="1"/>
            <a:r>
              <a:rPr lang="en-US" altLang="zh-CN" sz="2400"/>
              <a:t>Quake3 Ver1.17</a:t>
            </a:r>
            <a:r>
              <a:rPr lang="zh-CN" altLang="en-US" sz="2400"/>
              <a:t>：</a:t>
            </a:r>
            <a:r>
              <a:rPr lang="en-US" altLang="zh-CN" sz="2400"/>
              <a:t>OpenGL</a:t>
            </a:r>
            <a:r>
              <a:rPr lang="zh-CN" altLang="en-US" sz="2400"/>
              <a:t>游戏性能基准测试软件。</a:t>
            </a:r>
          </a:p>
          <a:p>
            <a:pPr marL="1257300" lvl="2" indent="-265113" eaLnBrk="1" hangingPunct="1"/>
            <a:r>
              <a:rPr lang="en-US" altLang="zh-CN" sz="2400"/>
              <a:t>Serious Sam-second Encounter</a:t>
            </a:r>
            <a:r>
              <a:rPr lang="zh-CN" altLang="en-US" sz="2400"/>
              <a:t>：一个</a:t>
            </a:r>
            <a:r>
              <a:rPr lang="en-US" altLang="zh-CN" sz="2400"/>
              <a:t>CPU 3D</a:t>
            </a:r>
            <a:r>
              <a:rPr lang="zh-CN" altLang="en-US" sz="2400"/>
              <a:t>游戏性能测试工具。</a:t>
            </a:r>
          </a:p>
          <a:p>
            <a:pPr marL="812800" lvl="1" indent="-277813" eaLnBrk="1" hangingPunct="1"/>
            <a:r>
              <a:rPr lang="en-US" altLang="zh-CN">
                <a:solidFill>
                  <a:srgbClr val="777777"/>
                </a:solidFill>
              </a:rPr>
              <a:t>3D</a:t>
            </a:r>
            <a:r>
              <a:rPr lang="zh-CN" altLang="en-US">
                <a:solidFill>
                  <a:srgbClr val="777777"/>
                </a:solidFill>
              </a:rPr>
              <a:t>图形性能</a:t>
            </a:r>
            <a:endParaRPr lang="zh-CN" altLang="en-US" sz="2400">
              <a:solidFill>
                <a:srgbClr val="777777"/>
              </a:solidFill>
            </a:endParaRPr>
          </a:p>
          <a:p>
            <a:pPr marL="355600" indent="-355600" eaLnBrk="1" hangingPunct="1"/>
            <a:r>
              <a:rPr lang="zh-CN" altLang="en-US">
                <a:solidFill>
                  <a:srgbClr val="777777"/>
                </a:solidFill>
              </a:rPr>
              <a:t>实际应用软件性能测试</a:t>
            </a:r>
          </a:p>
        </p:txBody>
      </p:sp>
      <p:sp>
        <p:nvSpPr>
          <p:cNvPr id="68613" name="Rectangle 4"/>
          <p:cNvSpPr>
            <a:spLocks noChangeArrowheads="1"/>
          </p:cNvSpPr>
          <p:nvPr/>
        </p:nvSpPr>
        <p:spPr bwMode="auto">
          <a:xfrm>
            <a:off x="827088" y="476250"/>
            <a:ext cx="8066087" cy="523875"/>
          </a:xfrm>
          <a:prstGeom prst="rect">
            <a:avLst/>
          </a:prstGeom>
          <a:noFill/>
          <a:ln w="9525">
            <a:noFill/>
            <a:miter lim="800000"/>
            <a:headEnd/>
            <a:tailEnd/>
          </a:ln>
        </p:spPr>
        <p:txBody>
          <a:bodyPr anchor="ctr"/>
          <a:lstStyle/>
          <a:p>
            <a:pPr algn="l"/>
            <a:r>
              <a:rPr lang="en-US" altLang="zh-CN" sz="2800">
                <a:solidFill>
                  <a:srgbClr val="FF6600"/>
                </a:solidFill>
                <a:latin typeface="Arial" charset="0"/>
                <a:ea typeface="黑体" pitchFamily="2" charset="-122"/>
              </a:rPr>
              <a:t>3. PC</a:t>
            </a:r>
            <a:r>
              <a:rPr lang="zh-CN" altLang="en-US" sz="2800">
                <a:solidFill>
                  <a:srgbClr val="FF6600"/>
                </a:solidFill>
                <a:latin typeface="Arial" charset="0"/>
                <a:ea typeface="黑体" pitchFamily="2" charset="-122"/>
              </a:rPr>
              <a:t>机性能测试</a:t>
            </a:r>
            <a:endParaRPr lang="en-US" altLang="zh-CN" sz="2800">
              <a:solidFill>
                <a:srgbClr val="FF6600"/>
              </a:solidFill>
              <a:latin typeface="Arial" charset="0"/>
              <a:ea typeface="黑体" pitchFamily="2" charset="-122"/>
            </a:endParaRPr>
          </a:p>
        </p:txBody>
      </p:sp>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灯片编号占位符 4"/>
          <p:cNvSpPr>
            <a:spLocks noGrp="1"/>
          </p:cNvSpPr>
          <p:nvPr>
            <p:ph type="sldNum" sz="quarter" idx="11"/>
          </p:nvPr>
        </p:nvSpPr>
        <p:spPr>
          <a:noFill/>
        </p:spPr>
        <p:txBody>
          <a:bodyPr/>
          <a:lstStyle/>
          <a:p>
            <a:fld id="{3C2292D1-3323-4490-ABB0-FF72973F2256}" type="slidenum">
              <a:rPr lang="zh-CN" altLang="en-US"/>
              <a:pPr/>
              <a:t>94</a:t>
            </a:fld>
            <a:endParaRPr lang="en-US" altLang="zh-CN"/>
          </a:p>
        </p:txBody>
      </p:sp>
      <p:sp>
        <p:nvSpPr>
          <p:cNvPr id="69635" name="Rectangle 2"/>
          <p:cNvSpPr>
            <a:spLocks noGrp="1" noChangeArrowheads="1"/>
          </p:cNvSpPr>
          <p:nvPr>
            <p:ph type="title"/>
          </p:nvPr>
        </p:nvSpPr>
        <p:spPr/>
        <p:txBody>
          <a:bodyPr/>
          <a:lstStyle/>
          <a:p>
            <a:pPr eaLnBrk="1" hangingPunct="1"/>
            <a:r>
              <a:rPr lang="zh-CN" altLang="en-US"/>
              <a:t>（三）用测试程序来测评计算机的性能</a:t>
            </a:r>
          </a:p>
        </p:txBody>
      </p:sp>
      <p:sp>
        <p:nvSpPr>
          <p:cNvPr id="69636" name="Rectangle 3"/>
          <p:cNvSpPr>
            <a:spLocks noGrp="1" noChangeArrowheads="1"/>
          </p:cNvSpPr>
          <p:nvPr>
            <p:ph type="body" idx="1"/>
          </p:nvPr>
        </p:nvSpPr>
        <p:spPr>
          <a:xfrm>
            <a:off x="457200" y="936625"/>
            <a:ext cx="8686800" cy="5805488"/>
          </a:xfrm>
        </p:spPr>
        <p:txBody>
          <a:bodyPr/>
          <a:lstStyle/>
          <a:p>
            <a:pPr marL="355600" indent="-355600" eaLnBrk="1" hangingPunct="1"/>
            <a:r>
              <a:rPr lang="en-US" altLang="zh-CN">
                <a:solidFill>
                  <a:srgbClr val="777777"/>
                </a:solidFill>
              </a:rPr>
              <a:t>CPU</a:t>
            </a:r>
            <a:r>
              <a:rPr lang="zh-CN" altLang="en-US">
                <a:solidFill>
                  <a:srgbClr val="777777"/>
                </a:solidFill>
              </a:rPr>
              <a:t>基本性能测试</a:t>
            </a:r>
          </a:p>
          <a:p>
            <a:pPr marL="355600" indent="-355600" eaLnBrk="1" hangingPunct="1"/>
            <a:r>
              <a:rPr lang="zh-CN" altLang="en-US"/>
              <a:t>基准测试软件测试</a:t>
            </a:r>
          </a:p>
          <a:p>
            <a:pPr marL="812800" lvl="1" indent="-277813" eaLnBrk="1" hangingPunct="1"/>
            <a:r>
              <a:rPr lang="zh-CN" altLang="en-US">
                <a:solidFill>
                  <a:srgbClr val="777777"/>
                </a:solidFill>
              </a:rPr>
              <a:t>办公应用 </a:t>
            </a:r>
          </a:p>
          <a:p>
            <a:pPr marL="812800" lvl="1" indent="-277813" eaLnBrk="1" hangingPunct="1"/>
            <a:r>
              <a:rPr lang="zh-CN" altLang="en-US">
                <a:solidFill>
                  <a:srgbClr val="777777"/>
                </a:solidFill>
              </a:rPr>
              <a:t>网络</a:t>
            </a:r>
            <a:r>
              <a:rPr lang="en-US" altLang="zh-CN">
                <a:solidFill>
                  <a:srgbClr val="777777"/>
                </a:solidFill>
              </a:rPr>
              <a:t>/</a:t>
            </a:r>
            <a:r>
              <a:rPr lang="zh-CN" altLang="en-US">
                <a:solidFill>
                  <a:srgbClr val="777777"/>
                </a:solidFill>
              </a:rPr>
              <a:t>多媒体创作</a:t>
            </a:r>
          </a:p>
          <a:p>
            <a:pPr marL="812800" lvl="1" indent="-277813" eaLnBrk="1" hangingPunct="1"/>
            <a:r>
              <a:rPr lang="en-US" altLang="zh-CN">
                <a:solidFill>
                  <a:srgbClr val="777777"/>
                </a:solidFill>
              </a:rPr>
              <a:t>3D</a:t>
            </a:r>
            <a:r>
              <a:rPr lang="zh-CN" altLang="en-US">
                <a:solidFill>
                  <a:srgbClr val="777777"/>
                </a:solidFill>
              </a:rPr>
              <a:t>游戏处理性能</a:t>
            </a:r>
          </a:p>
          <a:p>
            <a:pPr marL="812800" lvl="1" indent="-277813" eaLnBrk="1" hangingPunct="1"/>
            <a:r>
              <a:rPr lang="en-US" altLang="zh-CN"/>
              <a:t>3D</a:t>
            </a:r>
            <a:r>
              <a:rPr lang="zh-CN" altLang="en-US"/>
              <a:t>图形性能</a:t>
            </a:r>
          </a:p>
          <a:p>
            <a:pPr marL="1257300" lvl="2" indent="-265113" eaLnBrk="1" hangingPunct="1"/>
            <a:r>
              <a:rPr lang="en-US" altLang="zh-CN" sz="2400"/>
              <a:t>Cinema 4D XL V6.103</a:t>
            </a:r>
            <a:r>
              <a:rPr lang="zh-CN" altLang="en-US" sz="2400"/>
              <a:t>：专业的</a:t>
            </a:r>
            <a:r>
              <a:rPr lang="en-US" altLang="zh-CN" sz="2400"/>
              <a:t>Open GL</a:t>
            </a:r>
            <a:r>
              <a:rPr lang="zh-CN" altLang="en-US" sz="2400"/>
              <a:t>引擎</a:t>
            </a:r>
            <a:r>
              <a:rPr lang="en-US" altLang="zh-CN" sz="2400"/>
              <a:t>3D</a:t>
            </a:r>
            <a:r>
              <a:rPr lang="zh-CN" altLang="en-US" sz="2400"/>
              <a:t>绘图软件，用于测试</a:t>
            </a:r>
            <a:r>
              <a:rPr lang="en-US" altLang="zh-CN" sz="2400"/>
              <a:t>CPU</a:t>
            </a:r>
            <a:r>
              <a:rPr lang="zh-CN" altLang="en-US" sz="2400"/>
              <a:t>在专业</a:t>
            </a:r>
            <a:r>
              <a:rPr lang="en-US" altLang="zh-CN" sz="2400"/>
              <a:t>OpenGL 3D</a:t>
            </a:r>
            <a:r>
              <a:rPr lang="zh-CN" altLang="en-US" sz="2400"/>
              <a:t>绘图软件中的性能。</a:t>
            </a:r>
          </a:p>
          <a:p>
            <a:pPr marL="355600" indent="-355600" eaLnBrk="1" hangingPunct="1"/>
            <a:r>
              <a:rPr lang="zh-CN" altLang="en-US">
                <a:solidFill>
                  <a:srgbClr val="777777"/>
                </a:solidFill>
              </a:rPr>
              <a:t>实际应用软件性能测试</a:t>
            </a:r>
          </a:p>
        </p:txBody>
      </p:sp>
      <p:sp>
        <p:nvSpPr>
          <p:cNvPr id="69637" name="Rectangle 4"/>
          <p:cNvSpPr>
            <a:spLocks noChangeArrowheads="1"/>
          </p:cNvSpPr>
          <p:nvPr/>
        </p:nvSpPr>
        <p:spPr bwMode="auto">
          <a:xfrm>
            <a:off x="827088" y="476250"/>
            <a:ext cx="8066087" cy="523875"/>
          </a:xfrm>
          <a:prstGeom prst="rect">
            <a:avLst/>
          </a:prstGeom>
          <a:noFill/>
          <a:ln w="9525">
            <a:noFill/>
            <a:miter lim="800000"/>
            <a:headEnd/>
            <a:tailEnd/>
          </a:ln>
        </p:spPr>
        <p:txBody>
          <a:bodyPr anchor="ctr"/>
          <a:lstStyle/>
          <a:p>
            <a:pPr algn="l"/>
            <a:r>
              <a:rPr lang="en-US" altLang="zh-CN" sz="2800">
                <a:solidFill>
                  <a:srgbClr val="FF6600"/>
                </a:solidFill>
                <a:latin typeface="Arial" charset="0"/>
                <a:ea typeface="黑体" pitchFamily="2" charset="-122"/>
              </a:rPr>
              <a:t>3. PC</a:t>
            </a:r>
            <a:r>
              <a:rPr lang="zh-CN" altLang="en-US" sz="2800">
                <a:solidFill>
                  <a:srgbClr val="FF6600"/>
                </a:solidFill>
                <a:latin typeface="Arial" charset="0"/>
                <a:ea typeface="黑体" pitchFamily="2" charset="-122"/>
              </a:rPr>
              <a:t>机性能测试</a:t>
            </a:r>
            <a:endParaRPr lang="en-US" altLang="zh-CN" sz="2800">
              <a:solidFill>
                <a:srgbClr val="FF6600"/>
              </a:solidFill>
              <a:latin typeface="Arial" charset="0"/>
              <a:ea typeface="黑体" pitchFamily="2" charset="-122"/>
            </a:endParaRPr>
          </a:p>
        </p:txBody>
      </p:sp>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灯片编号占位符 4"/>
          <p:cNvSpPr>
            <a:spLocks noGrp="1"/>
          </p:cNvSpPr>
          <p:nvPr>
            <p:ph type="sldNum" sz="quarter" idx="11"/>
          </p:nvPr>
        </p:nvSpPr>
        <p:spPr>
          <a:noFill/>
        </p:spPr>
        <p:txBody>
          <a:bodyPr/>
          <a:lstStyle/>
          <a:p>
            <a:fld id="{BEF75D45-E76E-443F-8273-DCAA602A52A8}" type="slidenum">
              <a:rPr lang="zh-CN" altLang="en-US"/>
              <a:pPr/>
              <a:t>95</a:t>
            </a:fld>
            <a:endParaRPr lang="en-US" altLang="zh-CN"/>
          </a:p>
        </p:txBody>
      </p:sp>
      <p:sp>
        <p:nvSpPr>
          <p:cNvPr id="70659" name="Rectangle 2"/>
          <p:cNvSpPr>
            <a:spLocks noGrp="1" noChangeArrowheads="1"/>
          </p:cNvSpPr>
          <p:nvPr>
            <p:ph type="title"/>
          </p:nvPr>
        </p:nvSpPr>
        <p:spPr/>
        <p:txBody>
          <a:bodyPr/>
          <a:lstStyle/>
          <a:p>
            <a:pPr eaLnBrk="1" hangingPunct="1"/>
            <a:r>
              <a:rPr lang="zh-CN" altLang="en-US"/>
              <a:t>（三）用测试程序来测评计算机的性能</a:t>
            </a:r>
          </a:p>
        </p:txBody>
      </p:sp>
      <p:sp>
        <p:nvSpPr>
          <p:cNvPr id="70660" name="Rectangle 3"/>
          <p:cNvSpPr>
            <a:spLocks noGrp="1" noChangeArrowheads="1"/>
          </p:cNvSpPr>
          <p:nvPr>
            <p:ph type="body" idx="1"/>
          </p:nvPr>
        </p:nvSpPr>
        <p:spPr>
          <a:xfrm>
            <a:off x="457200" y="936625"/>
            <a:ext cx="8686800" cy="5805488"/>
          </a:xfrm>
        </p:spPr>
        <p:txBody>
          <a:bodyPr/>
          <a:lstStyle/>
          <a:p>
            <a:pPr marL="355600" indent="-355600" eaLnBrk="1" hangingPunct="1"/>
            <a:r>
              <a:rPr lang="en-US" altLang="zh-CN">
                <a:solidFill>
                  <a:srgbClr val="777777"/>
                </a:solidFill>
              </a:rPr>
              <a:t>CPU</a:t>
            </a:r>
            <a:r>
              <a:rPr lang="zh-CN" altLang="en-US">
                <a:solidFill>
                  <a:srgbClr val="777777"/>
                </a:solidFill>
              </a:rPr>
              <a:t>基本性能测试</a:t>
            </a:r>
          </a:p>
          <a:p>
            <a:pPr marL="355600" indent="-355600" eaLnBrk="1" hangingPunct="1"/>
            <a:r>
              <a:rPr lang="zh-CN" altLang="en-US">
                <a:solidFill>
                  <a:srgbClr val="777777"/>
                </a:solidFill>
              </a:rPr>
              <a:t>基准测试软件测试</a:t>
            </a:r>
          </a:p>
          <a:p>
            <a:pPr marL="812800" lvl="1" indent="-277813" eaLnBrk="1" hangingPunct="1"/>
            <a:r>
              <a:rPr lang="zh-CN" altLang="en-US">
                <a:solidFill>
                  <a:srgbClr val="777777"/>
                </a:solidFill>
              </a:rPr>
              <a:t>办公应用 </a:t>
            </a:r>
          </a:p>
          <a:p>
            <a:pPr marL="812800" lvl="1" indent="-277813" eaLnBrk="1" hangingPunct="1"/>
            <a:r>
              <a:rPr lang="zh-CN" altLang="en-US">
                <a:solidFill>
                  <a:srgbClr val="777777"/>
                </a:solidFill>
              </a:rPr>
              <a:t>网络</a:t>
            </a:r>
            <a:r>
              <a:rPr lang="en-US" altLang="zh-CN">
                <a:solidFill>
                  <a:srgbClr val="777777"/>
                </a:solidFill>
              </a:rPr>
              <a:t>/</a:t>
            </a:r>
            <a:r>
              <a:rPr lang="zh-CN" altLang="en-US">
                <a:solidFill>
                  <a:srgbClr val="777777"/>
                </a:solidFill>
              </a:rPr>
              <a:t>多媒体创作</a:t>
            </a:r>
          </a:p>
          <a:p>
            <a:pPr marL="812800" lvl="1" indent="-277813" eaLnBrk="1" hangingPunct="1"/>
            <a:r>
              <a:rPr lang="en-US" altLang="zh-CN">
                <a:solidFill>
                  <a:srgbClr val="777777"/>
                </a:solidFill>
              </a:rPr>
              <a:t>3D</a:t>
            </a:r>
            <a:r>
              <a:rPr lang="zh-CN" altLang="en-US">
                <a:solidFill>
                  <a:srgbClr val="777777"/>
                </a:solidFill>
              </a:rPr>
              <a:t>游戏处理性能</a:t>
            </a:r>
          </a:p>
          <a:p>
            <a:pPr marL="812800" lvl="1" indent="-277813" eaLnBrk="1" hangingPunct="1"/>
            <a:r>
              <a:rPr lang="en-US" altLang="zh-CN">
                <a:solidFill>
                  <a:srgbClr val="777777"/>
                </a:solidFill>
              </a:rPr>
              <a:t>3D</a:t>
            </a:r>
            <a:r>
              <a:rPr lang="zh-CN" altLang="en-US">
                <a:solidFill>
                  <a:srgbClr val="777777"/>
                </a:solidFill>
              </a:rPr>
              <a:t>图形性能</a:t>
            </a:r>
            <a:endParaRPr lang="zh-CN" altLang="en-US" sz="2400">
              <a:solidFill>
                <a:srgbClr val="777777"/>
              </a:solidFill>
            </a:endParaRPr>
          </a:p>
          <a:p>
            <a:pPr marL="355600" indent="-355600" eaLnBrk="1" hangingPunct="1"/>
            <a:r>
              <a:rPr lang="zh-CN" altLang="en-US"/>
              <a:t>实际应用软件性能测试</a:t>
            </a:r>
          </a:p>
          <a:p>
            <a:pPr marL="812800" lvl="1" indent="-277813" eaLnBrk="1" hangingPunct="1"/>
            <a:r>
              <a:rPr lang="en-US" altLang="zh-CN"/>
              <a:t>MPEG4</a:t>
            </a:r>
            <a:r>
              <a:rPr lang="zh-CN" altLang="en-US"/>
              <a:t>编码：</a:t>
            </a:r>
            <a:r>
              <a:rPr lang="en-US" altLang="zh-CN"/>
              <a:t>FlasK MPEG0.594+DivX5.0.2</a:t>
            </a:r>
            <a:endParaRPr lang="zh-CN" altLang="en-US"/>
          </a:p>
          <a:p>
            <a:pPr marL="812800" lvl="1" indent="-277813" eaLnBrk="1" hangingPunct="1"/>
            <a:r>
              <a:rPr lang="en-US" altLang="zh-CN"/>
              <a:t>MP3</a:t>
            </a:r>
            <a:r>
              <a:rPr lang="zh-CN" altLang="en-US"/>
              <a:t>编码：</a:t>
            </a:r>
            <a:r>
              <a:rPr lang="en-US" altLang="zh-CN"/>
              <a:t>Lame3.89 alpha</a:t>
            </a:r>
            <a:endParaRPr lang="zh-CN" altLang="en-US"/>
          </a:p>
          <a:p>
            <a:pPr marL="812800" lvl="1" indent="-277813" eaLnBrk="1" hangingPunct="1"/>
            <a:r>
              <a:rPr lang="zh-CN" altLang="en-US"/>
              <a:t>文件压缩：</a:t>
            </a:r>
            <a:r>
              <a:rPr lang="en-US" altLang="zh-CN"/>
              <a:t>Winzip 8.1</a:t>
            </a:r>
          </a:p>
        </p:txBody>
      </p:sp>
      <p:sp>
        <p:nvSpPr>
          <p:cNvPr id="70661" name="Rectangle 4"/>
          <p:cNvSpPr>
            <a:spLocks noChangeArrowheads="1"/>
          </p:cNvSpPr>
          <p:nvPr/>
        </p:nvSpPr>
        <p:spPr bwMode="auto">
          <a:xfrm>
            <a:off x="827088" y="476250"/>
            <a:ext cx="8066087" cy="523875"/>
          </a:xfrm>
          <a:prstGeom prst="rect">
            <a:avLst/>
          </a:prstGeom>
          <a:noFill/>
          <a:ln w="9525">
            <a:noFill/>
            <a:miter lim="800000"/>
            <a:headEnd/>
            <a:tailEnd/>
          </a:ln>
        </p:spPr>
        <p:txBody>
          <a:bodyPr anchor="ctr"/>
          <a:lstStyle/>
          <a:p>
            <a:pPr algn="l"/>
            <a:r>
              <a:rPr lang="en-US" altLang="zh-CN" sz="2800">
                <a:solidFill>
                  <a:srgbClr val="FF6600"/>
                </a:solidFill>
                <a:latin typeface="Arial" charset="0"/>
                <a:ea typeface="黑体" pitchFamily="2" charset="-122"/>
              </a:rPr>
              <a:t>3. PC</a:t>
            </a:r>
            <a:r>
              <a:rPr lang="zh-CN" altLang="en-US" sz="2800">
                <a:solidFill>
                  <a:srgbClr val="FF6600"/>
                </a:solidFill>
                <a:latin typeface="Arial" charset="0"/>
                <a:ea typeface="黑体" pitchFamily="2" charset="-122"/>
              </a:rPr>
              <a:t>机性能测试</a:t>
            </a:r>
            <a:endParaRPr lang="en-US" altLang="zh-CN" sz="2800">
              <a:solidFill>
                <a:srgbClr val="FF6600"/>
              </a:solidFill>
              <a:latin typeface="Arial" charset="0"/>
              <a:ea typeface="黑体" pitchFamily="2" charset="-122"/>
            </a:endParaRPr>
          </a:p>
        </p:txBody>
      </p:sp>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灯片编号占位符 4"/>
          <p:cNvSpPr>
            <a:spLocks noGrp="1"/>
          </p:cNvSpPr>
          <p:nvPr>
            <p:ph type="sldNum" sz="quarter" idx="11"/>
          </p:nvPr>
        </p:nvSpPr>
        <p:spPr>
          <a:noFill/>
        </p:spPr>
        <p:txBody>
          <a:bodyPr/>
          <a:lstStyle/>
          <a:p>
            <a:fld id="{C6CBABBA-DB0A-46B0-8290-CBE8E92595B2}" type="slidenum">
              <a:rPr lang="zh-CN" altLang="en-US"/>
              <a:pPr/>
              <a:t>96</a:t>
            </a:fld>
            <a:endParaRPr lang="en-US" altLang="zh-CN"/>
          </a:p>
        </p:txBody>
      </p:sp>
      <p:sp>
        <p:nvSpPr>
          <p:cNvPr id="71683" name="Rectangle 2"/>
          <p:cNvSpPr>
            <a:spLocks noGrp="1" noChangeArrowheads="1"/>
          </p:cNvSpPr>
          <p:nvPr>
            <p:ph type="title"/>
          </p:nvPr>
        </p:nvSpPr>
        <p:spPr/>
        <p:txBody>
          <a:bodyPr/>
          <a:lstStyle/>
          <a:p>
            <a:pPr eaLnBrk="1" hangingPunct="1"/>
            <a:r>
              <a:rPr lang="zh-CN" altLang="en-US" dirty="0"/>
              <a:t>三、</a:t>
            </a:r>
            <a:r>
              <a:rPr lang="en-US" altLang="zh-CN" dirty="0"/>
              <a:t>Amdahl</a:t>
            </a:r>
            <a:r>
              <a:rPr lang="zh-CN" altLang="en-US" dirty="0"/>
              <a:t>定律</a:t>
            </a:r>
          </a:p>
        </p:txBody>
      </p:sp>
      <p:sp>
        <p:nvSpPr>
          <p:cNvPr id="71684" name="Rectangle 3"/>
          <p:cNvSpPr>
            <a:spLocks noGrp="1" noChangeArrowheads="1"/>
          </p:cNvSpPr>
          <p:nvPr>
            <p:ph type="body" idx="1"/>
          </p:nvPr>
        </p:nvSpPr>
        <p:spPr/>
        <p:txBody>
          <a:bodyPr/>
          <a:lstStyle/>
          <a:p>
            <a:pPr eaLnBrk="1" hangingPunct="1"/>
            <a:endParaRPr lang="zh-CN" altLang="en-US"/>
          </a:p>
        </p:txBody>
      </p:sp>
    </p:spTree>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灯片编号占位符 4"/>
          <p:cNvSpPr>
            <a:spLocks noGrp="1"/>
          </p:cNvSpPr>
          <p:nvPr>
            <p:ph type="sldNum" sz="quarter" idx="11"/>
          </p:nvPr>
        </p:nvSpPr>
        <p:spPr>
          <a:noFill/>
        </p:spPr>
        <p:txBody>
          <a:bodyPr/>
          <a:lstStyle/>
          <a:p>
            <a:fld id="{6817CC49-F213-474E-826A-0569EE201466}" type="slidenum">
              <a:rPr lang="zh-CN" altLang="en-US"/>
              <a:pPr/>
              <a:t>97</a:t>
            </a:fld>
            <a:endParaRPr lang="en-US" altLang="zh-CN"/>
          </a:p>
        </p:txBody>
      </p:sp>
      <p:sp>
        <p:nvSpPr>
          <p:cNvPr id="72707" name="Rectangle 2"/>
          <p:cNvSpPr>
            <a:spLocks noGrp="1" noChangeArrowheads="1"/>
          </p:cNvSpPr>
          <p:nvPr>
            <p:ph type="title"/>
          </p:nvPr>
        </p:nvSpPr>
        <p:spPr>
          <a:xfrm>
            <a:off x="374650" y="96838"/>
            <a:ext cx="8589963" cy="523875"/>
          </a:xfrm>
        </p:spPr>
        <p:txBody>
          <a:bodyPr/>
          <a:lstStyle/>
          <a:p>
            <a:pPr eaLnBrk="1" hangingPunct="1"/>
            <a:r>
              <a:rPr lang="zh-CN" altLang="en-US">
                <a:solidFill>
                  <a:srgbClr val="0000FF"/>
                </a:solidFill>
              </a:rPr>
              <a:t>吉恩</a:t>
            </a:r>
            <a:r>
              <a:rPr lang="en-US" altLang="zh-CN">
                <a:solidFill>
                  <a:srgbClr val="0000FF"/>
                </a:solidFill>
              </a:rPr>
              <a:t>·</a:t>
            </a:r>
            <a:r>
              <a:rPr lang="zh-CN" altLang="en-US">
                <a:solidFill>
                  <a:srgbClr val="0000FF"/>
                </a:solidFill>
              </a:rPr>
              <a:t>阿姆达尔：</a:t>
            </a:r>
            <a:r>
              <a:rPr lang="en-US" altLang="zh-CN">
                <a:solidFill>
                  <a:srgbClr val="0000FF"/>
                </a:solidFill>
              </a:rPr>
              <a:t>IBM</a:t>
            </a:r>
            <a:r>
              <a:rPr lang="zh-CN" altLang="en-US">
                <a:solidFill>
                  <a:srgbClr val="0000FF"/>
                </a:solidFill>
              </a:rPr>
              <a:t>大型机之父</a:t>
            </a:r>
            <a:endParaRPr lang="en-US" altLang="zh-CN">
              <a:solidFill>
                <a:srgbClr val="0000FF"/>
              </a:solidFill>
            </a:endParaRPr>
          </a:p>
        </p:txBody>
      </p:sp>
      <p:sp>
        <p:nvSpPr>
          <p:cNvPr id="72708" name="Rectangle 3"/>
          <p:cNvSpPr>
            <a:spLocks noGrp="1" noChangeArrowheads="1"/>
          </p:cNvSpPr>
          <p:nvPr>
            <p:ph type="body" idx="1"/>
          </p:nvPr>
        </p:nvSpPr>
        <p:spPr>
          <a:xfrm>
            <a:off x="179388" y="908050"/>
            <a:ext cx="8856662" cy="2016125"/>
          </a:xfrm>
        </p:spPr>
        <p:txBody>
          <a:bodyPr/>
          <a:lstStyle/>
          <a:p>
            <a:pPr marL="0" indent="0" eaLnBrk="1" hangingPunct="1">
              <a:buFont typeface="Wingdings" pitchFamily="2" charset="2"/>
              <a:buNone/>
            </a:pPr>
            <a:r>
              <a:rPr lang="zh-CN" altLang="en-US"/>
              <a:t>姓名</a:t>
            </a:r>
            <a:r>
              <a:rPr lang="en-US" altLang="zh-CN">
                <a:latin typeface="宋体" pitchFamily="2" charset="-122"/>
              </a:rPr>
              <a:t>(</a:t>
            </a:r>
            <a:r>
              <a:rPr lang="zh-CN" altLang="en-US"/>
              <a:t>中文</a:t>
            </a:r>
            <a:r>
              <a:rPr lang="en-US" altLang="zh-CN">
                <a:latin typeface="宋体" pitchFamily="2" charset="-122"/>
              </a:rPr>
              <a:t>)</a:t>
            </a:r>
            <a:r>
              <a:rPr lang="zh-CN" altLang="en-US"/>
              <a:t>：吉恩</a:t>
            </a:r>
            <a:r>
              <a:rPr lang="en-US" altLang="zh-CN"/>
              <a:t>·</a:t>
            </a:r>
            <a:r>
              <a:rPr lang="zh-CN" altLang="en-US"/>
              <a:t>阿姆达尔</a:t>
            </a:r>
            <a:br>
              <a:rPr lang="zh-CN" altLang="en-US"/>
            </a:br>
            <a:r>
              <a:rPr lang="zh-CN" altLang="en-US"/>
              <a:t>姓名</a:t>
            </a:r>
            <a:r>
              <a:rPr lang="en-US" altLang="zh-CN">
                <a:latin typeface="宋体" pitchFamily="2" charset="-122"/>
              </a:rPr>
              <a:t>(</a:t>
            </a:r>
            <a:r>
              <a:rPr lang="zh-CN" altLang="en-US"/>
              <a:t>英文</a:t>
            </a:r>
            <a:r>
              <a:rPr lang="en-US" altLang="zh-CN">
                <a:latin typeface="宋体" pitchFamily="2" charset="-122"/>
              </a:rPr>
              <a:t>)</a:t>
            </a:r>
            <a:r>
              <a:rPr lang="zh-CN" altLang="en-US"/>
              <a:t>：</a:t>
            </a:r>
            <a:r>
              <a:rPr lang="en-US" altLang="zh-CN"/>
              <a:t>Gene Amdahl</a:t>
            </a:r>
          </a:p>
          <a:p>
            <a:pPr marL="0" indent="0" eaLnBrk="1" hangingPunct="1">
              <a:buFont typeface="Wingdings" pitchFamily="2" charset="2"/>
              <a:buNone/>
            </a:pPr>
            <a:r>
              <a:rPr lang="zh-CN" altLang="en-US"/>
              <a:t>出生年月：</a:t>
            </a:r>
            <a:r>
              <a:rPr lang="en-US" altLang="zh-CN"/>
              <a:t>1922</a:t>
            </a:r>
            <a:r>
              <a:rPr lang="zh-CN" altLang="en-US"/>
              <a:t>年</a:t>
            </a:r>
            <a:r>
              <a:rPr lang="en-US" altLang="zh-CN"/>
              <a:t>11</a:t>
            </a:r>
            <a:r>
              <a:rPr lang="zh-CN" altLang="en-US"/>
              <a:t>月</a:t>
            </a:r>
            <a:r>
              <a:rPr lang="en-US" altLang="zh-CN"/>
              <a:t>16</a:t>
            </a:r>
            <a:r>
              <a:rPr lang="zh-CN" altLang="en-US"/>
              <a:t>日</a:t>
            </a:r>
          </a:p>
          <a:p>
            <a:pPr marL="0" indent="0" eaLnBrk="1" hangingPunct="1">
              <a:buFont typeface="Wingdings" pitchFamily="2" charset="2"/>
              <a:buNone/>
            </a:pPr>
            <a:r>
              <a:rPr lang="zh-CN" altLang="en-US"/>
              <a:t>出生国家</a:t>
            </a:r>
            <a:r>
              <a:rPr lang="en-US" altLang="zh-CN"/>
              <a:t>/</a:t>
            </a:r>
            <a:r>
              <a:rPr lang="zh-CN" altLang="en-US"/>
              <a:t>地点：美国南达科他州</a:t>
            </a:r>
          </a:p>
        </p:txBody>
      </p:sp>
      <p:pic>
        <p:nvPicPr>
          <p:cNvPr id="72709" name="Picture 4"/>
          <p:cNvPicPr>
            <a:picLocks noChangeAspect="1" noChangeArrowheads="1"/>
          </p:cNvPicPr>
          <p:nvPr/>
        </p:nvPicPr>
        <p:blipFill>
          <a:blip r:embed="rId2" cstate="print"/>
          <a:srcRect/>
          <a:stretch>
            <a:fillRect/>
          </a:stretch>
        </p:blipFill>
        <p:spPr bwMode="auto">
          <a:xfrm>
            <a:off x="5616575" y="490538"/>
            <a:ext cx="3419475" cy="3009900"/>
          </a:xfrm>
          <a:prstGeom prst="rect">
            <a:avLst/>
          </a:prstGeom>
          <a:noFill/>
          <a:ln w="28575" algn="ctr">
            <a:noFill/>
            <a:miter lim="800000"/>
            <a:headEnd/>
            <a:tailEnd type="none" w="med" len="lg"/>
          </a:ln>
        </p:spPr>
      </p:pic>
      <p:sp>
        <p:nvSpPr>
          <p:cNvPr id="72710" name="Rectangle 5"/>
          <p:cNvSpPr>
            <a:spLocks noChangeArrowheads="1"/>
          </p:cNvSpPr>
          <p:nvPr/>
        </p:nvSpPr>
        <p:spPr bwMode="auto">
          <a:xfrm>
            <a:off x="179388" y="4508500"/>
            <a:ext cx="8856662" cy="1728788"/>
          </a:xfrm>
          <a:prstGeom prst="rect">
            <a:avLst/>
          </a:prstGeom>
          <a:noFill/>
          <a:ln w="9525">
            <a:noFill/>
            <a:miter lim="800000"/>
            <a:headEnd/>
            <a:tailEnd/>
          </a:ln>
        </p:spPr>
        <p:txBody>
          <a:bodyPr/>
          <a:lstStyle/>
          <a:p>
            <a:pPr algn="l">
              <a:spcBef>
                <a:spcPct val="20000"/>
              </a:spcBef>
              <a:buClr>
                <a:schemeClr val="bg2"/>
              </a:buClr>
              <a:buSzPct val="75000"/>
              <a:buFont typeface="Wingdings" pitchFamily="2" charset="2"/>
              <a:buNone/>
            </a:pPr>
            <a:r>
              <a:rPr lang="zh-CN" altLang="zh-CN" sz="2800">
                <a:solidFill>
                  <a:schemeClr val="bg2"/>
                </a:solidFill>
                <a:ea typeface="黑体" pitchFamily="2" charset="-122"/>
              </a:rPr>
              <a:t>教育背景：</a:t>
            </a:r>
            <a:endParaRPr lang="zh-CN" altLang="en-US" sz="2800">
              <a:solidFill>
                <a:schemeClr val="bg2"/>
              </a:solidFill>
              <a:ea typeface="黑体" pitchFamily="2" charset="-122"/>
            </a:endParaRPr>
          </a:p>
          <a:p>
            <a:pPr algn="l">
              <a:spcBef>
                <a:spcPct val="20000"/>
              </a:spcBef>
              <a:buClr>
                <a:schemeClr val="bg2"/>
              </a:buClr>
              <a:buSzPct val="75000"/>
              <a:buFont typeface="Wingdings" pitchFamily="2" charset="2"/>
              <a:buNone/>
            </a:pPr>
            <a:r>
              <a:rPr lang="zh-CN" altLang="zh-CN" sz="2800"/>
              <a:t>1948年，获南达科达州立大学工程物理科学学士学位；1952年2月，获威斯康辛大学理论物理博士学位</a:t>
            </a:r>
            <a:r>
              <a:rPr lang="zh-CN" altLang="en-US" sz="2800"/>
              <a:t>。</a:t>
            </a:r>
          </a:p>
        </p:txBody>
      </p:sp>
      <p:sp>
        <p:nvSpPr>
          <p:cNvPr id="72711" name="Rectangle 6"/>
          <p:cNvSpPr>
            <a:spLocks noChangeArrowheads="1"/>
          </p:cNvSpPr>
          <p:nvPr/>
        </p:nvSpPr>
        <p:spPr bwMode="auto">
          <a:xfrm>
            <a:off x="179388" y="3716338"/>
            <a:ext cx="8856662" cy="649287"/>
          </a:xfrm>
          <a:prstGeom prst="rect">
            <a:avLst/>
          </a:prstGeom>
          <a:noFill/>
          <a:ln w="9525">
            <a:noFill/>
            <a:miter lim="800000"/>
            <a:headEnd/>
            <a:tailEnd/>
          </a:ln>
        </p:spPr>
        <p:txBody>
          <a:bodyPr/>
          <a:lstStyle/>
          <a:p>
            <a:pPr algn="l">
              <a:spcBef>
                <a:spcPct val="20000"/>
              </a:spcBef>
              <a:buClr>
                <a:schemeClr val="bg2"/>
              </a:buClr>
              <a:buSzPct val="75000"/>
              <a:buFont typeface="Wingdings" pitchFamily="2" charset="2"/>
              <a:buNone/>
            </a:pPr>
            <a:r>
              <a:rPr lang="en-US" altLang="zh-CN" sz="2800"/>
              <a:t>《</a:t>
            </a:r>
            <a:r>
              <a:rPr lang="zh-CN" altLang="en-US" sz="2800"/>
              <a:t>计算机世界</a:t>
            </a:r>
            <a:r>
              <a:rPr lang="en-US" altLang="zh-CN" sz="2800"/>
              <a:t>》</a:t>
            </a:r>
            <a:r>
              <a:rPr lang="zh-CN" altLang="en-US" sz="2800"/>
              <a:t>将他列为</a:t>
            </a:r>
            <a:r>
              <a:rPr lang="en-US" altLang="zh-CN" sz="2800"/>
              <a:t>“</a:t>
            </a:r>
            <a:r>
              <a:rPr lang="zh-CN" altLang="en-US" sz="2800"/>
              <a:t>改变世界的</a:t>
            </a:r>
            <a:r>
              <a:rPr lang="en-US" altLang="zh-CN" sz="2800"/>
              <a:t>25</a:t>
            </a:r>
            <a:r>
              <a:rPr lang="zh-CN" altLang="en-US" sz="2800"/>
              <a:t>人</a:t>
            </a:r>
            <a:r>
              <a:rPr lang="en-US" altLang="zh-CN" sz="2800"/>
              <a:t>”</a:t>
            </a:r>
            <a:r>
              <a:rPr lang="zh-CN" altLang="en-US" sz="2800"/>
              <a:t>之一。</a:t>
            </a:r>
          </a:p>
        </p:txBody>
      </p:sp>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灯片编号占位符 4"/>
          <p:cNvSpPr>
            <a:spLocks noGrp="1"/>
          </p:cNvSpPr>
          <p:nvPr>
            <p:ph type="sldNum" sz="quarter" idx="11"/>
          </p:nvPr>
        </p:nvSpPr>
        <p:spPr>
          <a:noFill/>
        </p:spPr>
        <p:txBody>
          <a:bodyPr/>
          <a:lstStyle/>
          <a:p>
            <a:fld id="{BEB9F229-F04C-4D61-A2D6-5945FAE1E227}" type="slidenum">
              <a:rPr lang="zh-CN" altLang="en-US"/>
              <a:pPr/>
              <a:t>98</a:t>
            </a:fld>
            <a:endParaRPr lang="en-US" altLang="zh-CN"/>
          </a:p>
        </p:txBody>
      </p:sp>
      <p:sp>
        <p:nvSpPr>
          <p:cNvPr id="73731" name="Rectangle 2"/>
          <p:cNvSpPr>
            <a:spLocks noGrp="1" noChangeArrowheads="1"/>
          </p:cNvSpPr>
          <p:nvPr>
            <p:ph type="title"/>
          </p:nvPr>
        </p:nvSpPr>
        <p:spPr>
          <a:xfrm>
            <a:off x="374650" y="96838"/>
            <a:ext cx="8589963" cy="523875"/>
          </a:xfrm>
        </p:spPr>
        <p:txBody>
          <a:bodyPr/>
          <a:lstStyle/>
          <a:p>
            <a:pPr eaLnBrk="1" hangingPunct="1"/>
            <a:r>
              <a:rPr lang="zh-CN" altLang="en-US">
                <a:solidFill>
                  <a:srgbClr val="0000FF"/>
                </a:solidFill>
              </a:rPr>
              <a:t>吉恩</a:t>
            </a:r>
            <a:r>
              <a:rPr lang="en-US" altLang="zh-CN">
                <a:solidFill>
                  <a:srgbClr val="0000FF"/>
                </a:solidFill>
              </a:rPr>
              <a:t>·</a:t>
            </a:r>
            <a:r>
              <a:rPr lang="zh-CN" altLang="en-US">
                <a:solidFill>
                  <a:srgbClr val="0000FF"/>
                </a:solidFill>
              </a:rPr>
              <a:t>阿姆达尔：</a:t>
            </a:r>
            <a:r>
              <a:rPr lang="en-US" altLang="zh-CN">
                <a:solidFill>
                  <a:srgbClr val="0000FF"/>
                </a:solidFill>
              </a:rPr>
              <a:t>IBM</a:t>
            </a:r>
            <a:r>
              <a:rPr lang="zh-CN" altLang="en-US">
                <a:solidFill>
                  <a:srgbClr val="0000FF"/>
                </a:solidFill>
              </a:rPr>
              <a:t>大型机之父</a:t>
            </a:r>
            <a:endParaRPr lang="en-US" altLang="zh-CN">
              <a:solidFill>
                <a:srgbClr val="0000FF"/>
              </a:solidFill>
            </a:endParaRPr>
          </a:p>
        </p:txBody>
      </p:sp>
      <p:sp>
        <p:nvSpPr>
          <p:cNvPr id="73732" name="Rectangle 3"/>
          <p:cNvSpPr>
            <a:spLocks noGrp="1" noChangeArrowheads="1"/>
          </p:cNvSpPr>
          <p:nvPr>
            <p:ph type="body" idx="1"/>
          </p:nvPr>
        </p:nvSpPr>
        <p:spPr>
          <a:xfrm>
            <a:off x="179388" y="908050"/>
            <a:ext cx="8856662" cy="2016125"/>
          </a:xfrm>
        </p:spPr>
        <p:txBody>
          <a:bodyPr/>
          <a:lstStyle/>
          <a:p>
            <a:pPr marL="0" indent="0" eaLnBrk="1" hangingPunct="1">
              <a:buFont typeface="Wingdings" pitchFamily="2" charset="2"/>
              <a:buNone/>
            </a:pPr>
            <a:r>
              <a:rPr lang="zh-CN" altLang="en-US"/>
              <a:t>姓名</a:t>
            </a:r>
            <a:r>
              <a:rPr lang="en-US" altLang="zh-CN">
                <a:latin typeface="宋体" pitchFamily="2" charset="-122"/>
              </a:rPr>
              <a:t>(</a:t>
            </a:r>
            <a:r>
              <a:rPr lang="zh-CN" altLang="en-US"/>
              <a:t>中文</a:t>
            </a:r>
            <a:r>
              <a:rPr lang="en-US" altLang="zh-CN">
                <a:latin typeface="宋体" pitchFamily="2" charset="-122"/>
              </a:rPr>
              <a:t>)</a:t>
            </a:r>
            <a:r>
              <a:rPr lang="zh-CN" altLang="en-US"/>
              <a:t>：吉恩</a:t>
            </a:r>
            <a:r>
              <a:rPr lang="en-US" altLang="zh-CN"/>
              <a:t>·</a:t>
            </a:r>
            <a:r>
              <a:rPr lang="zh-CN" altLang="en-US"/>
              <a:t>阿姆达尔</a:t>
            </a:r>
            <a:br>
              <a:rPr lang="zh-CN" altLang="en-US"/>
            </a:br>
            <a:r>
              <a:rPr lang="zh-CN" altLang="en-US"/>
              <a:t>姓名</a:t>
            </a:r>
            <a:r>
              <a:rPr lang="en-US" altLang="zh-CN">
                <a:latin typeface="宋体" pitchFamily="2" charset="-122"/>
              </a:rPr>
              <a:t>(</a:t>
            </a:r>
            <a:r>
              <a:rPr lang="zh-CN" altLang="en-US"/>
              <a:t>英文</a:t>
            </a:r>
            <a:r>
              <a:rPr lang="en-US" altLang="zh-CN">
                <a:latin typeface="宋体" pitchFamily="2" charset="-122"/>
              </a:rPr>
              <a:t>)</a:t>
            </a:r>
            <a:r>
              <a:rPr lang="zh-CN" altLang="en-US"/>
              <a:t>：</a:t>
            </a:r>
            <a:r>
              <a:rPr lang="en-US" altLang="zh-CN"/>
              <a:t>Gene Amdahl</a:t>
            </a:r>
          </a:p>
          <a:p>
            <a:pPr marL="0" indent="0" eaLnBrk="1" hangingPunct="1">
              <a:buFont typeface="Wingdings" pitchFamily="2" charset="2"/>
              <a:buNone/>
            </a:pPr>
            <a:r>
              <a:rPr lang="zh-CN" altLang="en-US"/>
              <a:t>出生年月：</a:t>
            </a:r>
            <a:r>
              <a:rPr lang="en-US" altLang="zh-CN"/>
              <a:t>1922</a:t>
            </a:r>
            <a:r>
              <a:rPr lang="zh-CN" altLang="en-US"/>
              <a:t>年</a:t>
            </a:r>
            <a:r>
              <a:rPr lang="en-US" altLang="zh-CN"/>
              <a:t>11</a:t>
            </a:r>
            <a:r>
              <a:rPr lang="zh-CN" altLang="en-US"/>
              <a:t>月</a:t>
            </a:r>
            <a:r>
              <a:rPr lang="en-US" altLang="zh-CN"/>
              <a:t>16</a:t>
            </a:r>
            <a:r>
              <a:rPr lang="zh-CN" altLang="en-US"/>
              <a:t>日</a:t>
            </a:r>
          </a:p>
          <a:p>
            <a:pPr marL="0" indent="0" eaLnBrk="1" hangingPunct="1">
              <a:buFont typeface="Wingdings" pitchFamily="2" charset="2"/>
              <a:buNone/>
            </a:pPr>
            <a:r>
              <a:rPr lang="zh-CN" altLang="en-US"/>
              <a:t>出生国家</a:t>
            </a:r>
            <a:r>
              <a:rPr lang="en-US" altLang="zh-CN"/>
              <a:t>/</a:t>
            </a:r>
            <a:r>
              <a:rPr lang="zh-CN" altLang="en-US"/>
              <a:t>地点：美国南达科他州</a:t>
            </a:r>
          </a:p>
        </p:txBody>
      </p:sp>
      <p:pic>
        <p:nvPicPr>
          <p:cNvPr id="73733" name="Picture 4"/>
          <p:cNvPicPr>
            <a:picLocks noChangeAspect="1" noChangeArrowheads="1"/>
          </p:cNvPicPr>
          <p:nvPr/>
        </p:nvPicPr>
        <p:blipFill>
          <a:blip r:embed="rId2" cstate="print"/>
          <a:srcRect/>
          <a:stretch>
            <a:fillRect/>
          </a:stretch>
        </p:blipFill>
        <p:spPr bwMode="auto">
          <a:xfrm>
            <a:off x="5616575" y="490538"/>
            <a:ext cx="3419475" cy="3009900"/>
          </a:xfrm>
          <a:prstGeom prst="rect">
            <a:avLst/>
          </a:prstGeom>
          <a:noFill/>
          <a:ln w="28575" algn="ctr">
            <a:noFill/>
            <a:miter lim="800000"/>
            <a:headEnd/>
            <a:tailEnd type="none" w="med" len="lg"/>
          </a:ln>
        </p:spPr>
      </p:pic>
      <p:sp>
        <p:nvSpPr>
          <p:cNvPr id="1184773" name="Rectangle 5"/>
          <p:cNvSpPr>
            <a:spLocks noChangeArrowheads="1"/>
          </p:cNvSpPr>
          <p:nvPr/>
        </p:nvSpPr>
        <p:spPr bwMode="auto">
          <a:xfrm>
            <a:off x="179388" y="2924175"/>
            <a:ext cx="8785225" cy="3673475"/>
          </a:xfrm>
          <a:prstGeom prst="rect">
            <a:avLst/>
          </a:prstGeom>
          <a:noFill/>
          <a:ln w="9525">
            <a:noFill/>
            <a:miter lim="800000"/>
            <a:headEnd/>
            <a:tailEnd/>
          </a:ln>
        </p:spPr>
        <p:txBody>
          <a:bodyPr/>
          <a:lstStyle/>
          <a:p>
            <a:pPr marL="357188" indent="-357188" algn="l">
              <a:spcBef>
                <a:spcPct val="20000"/>
              </a:spcBef>
              <a:buClr>
                <a:schemeClr val="bg2"/>
              </a:buClr>
              <a:buSzPct val="75000"/>
              <a:buFont typeface="Wingdings" pitchFamily="2" charset="2"/>
              <a:buNone/>
            </a:pPr>
            <a:r>
              <a:rPr lang="zh-CN" altLang="en-US" sz="2800">
                <a:solidFill>
                  <a:schemeClr val="bg2"/>
                </a:solidFill>
                <a:ea typeface="黑体" pitchFamily="2" charset="-122"/>
              </a:rPr>
              <a:t>职业背景：</a:t>
            </a:r>
          </a:p>
          <a:p>
            <a:pPr marL="357188" indent="-357188" algn="l">
              <a:spcBef>
                <a:spcPct val="20000"/>
              </a:spcBef>
              <a:buClr>
                <a:schemeClr val="bg2"/>
              </a:buClr>
              <a:buSzPct val="75000"/>
              <a:buFont typeface="Wingdings" pitchFamily="2" charset="2"/>
              <a:buChar char="n"/>
            </a:pPr>
            <a:r>
              <a:rPr lang="en-US" altLang="zh-CN" sz="2800"/>
              <a:t>1952</a:t>
            </a:r>
            <a:r>
              <a:rPr lang="zh-CN" altLang="en-US" sz="2800"/>
              <a:t>年</a:t>
            </a:r>
            <a:r>
              <a:rPr lang="en-US" altLang="zh-CN" sz="2800"/>
              <a:t>6</a:t>
            </a:r>
            <a:r>
              <a:rPr lang="zh-CN" altLang="en-US" sz="2800"/>
              <a:t>月，加入</a:t>
            </a:r>
            <a:r>
              <a:rPr lang="en-US" altLang="zh-CN" sz="2800"/>
              <a:t>IBM</a:t>
            </a:r>
            <a:endParaRPr lang="zh-CN" altLang="en-US" sz="2800"/>
          </a:p>
          <a:p>
            <a:pPr marL="357188" indent="-357188" algn="l">
              <a:spcBef>
                <a:spcPct val="20000"/>
              </a:spcBef>
              <a:buClr>
                <a:schemeClr val="bg2"/>
              </a:buClr>
              <a:buSzPct val="75000"/>
              <a:buFont typeface="Wingdings" pitchFamily="2" charset="2"/>
              <a:buChar char="n"/>
            </a:pPr>
            <a:r>
              <a:rPr lang="en-US" altLang="zh-CN" sz="2800"/>
              <a:t>1970</a:t>
            </a:r>
            <a:r>
              <a:rPr lang="zh-CN" altLang="en-US" sz="2800"/>
              <a:t>年，离开</a:t>
            </a:r>
            <a:r>
              <a:rPr lang="en-US" altLang="zh-CN" sz="2800"/>
              <a:t>IBM</a:t>
            </a:r>
            <a:r>
              <a:rPr lang="zh-CN" altLang="en-US" sz="2800"/>
              <a:t>，自己创办阿姆达尔公司</a:t>
            </a:r>
          </a:p>
          <a:p>
            <a:pPr marL="357188" indent="-357188" algn="l">
              <a:spcBef>
                <a:spcPct val="20000"/>
              </a:spcBef>
              <a:buClr>
                <a:schemeClr val="bg2"/>
              </a:buClr>
              <a:buSzPct val="75000"/>
              <a:buFont typeface="Wingdings" pitchFamily="2" charset="2"/>
              <a:buChar char="n"/>
            </a:pPr>
            <a:r>
              <a:rPr lang="en-US" altLang="zh-CN" sz="2800"/>
              <a:t>1980</a:t>
            </a:r>
            <a:r>
              <a:rPr lang="zh-CN" altLang="en-US" sz="2800"/>
              <a:t>年</a:t>
            </a:r>
            <a:r>
              <a:rPr lang="en-US" altLang="zh-CN" sz="2800"/>
              <a:t>3</a:t>
            </a:r>
            <a:r>
              <a:rPr lang="zh-CN" altLang="en-US" sz="2800"/>
              <a:t>月，创办三步曲公司</a:t>
            </a:r>
            <a:r>
              <a:rPr lang="en-US" altLang="zh-CN" sz="2800">
                <a:latin typeface="宋体" pitchFamily="2" charset="-122"/>
              </a:rPr>
              <a:t>(</a:t>
            </a:r>
            <a:r>
              <a:rPr lang="en-US" altLang="zh-CN" sz="2800"/>
              <a:t>Trilogy</a:t>
            </a:r>
            <a:r>
              <a:rPr lang="en-US" altLang="zh-CN" sz="2800">
                <a:latin typeface="宋体" pitchFamily="2" charset="-122"/>
              </a:rPr>
              <a:t>)</a:t>
            </a:r>
          </a:p>
          <a:p>
            <a:pPr marL="357188" indent="-357188" algn="l">
              <a:spcBef>
                <a:spcPct val="20000"/>
              </a:spcBef>
              <a:buClr>
                <a:schemeClr val="bg2"/>
              </a:buClr>
              <a:buSzPct val="75000"/>
              <a:buFont typeface="Wingdings" pitchFamily="2" charset="2"/>
              <a:buChar char="n"/>
            </a:pPr>
            <a:r>
              <a:rPr lang="en-US" altLang="zh-CN" sz="2800"/>
              <a:t>1982</a:t>
            </a:r>
            <a:r>
              <a:rPr lang="zh-CN" altLang="en-US" sz="2800"/>
              <a:t>年，创立</a:t>
            </a:r>
            <a:r>
              <a:rPr lang="en-US" altLang="zh-CN" sz="2800"/>
              <a:t>Grid</a:t>
            </a:r>
            <a:r>
              <a:rPr lang="zh-CN" altLang="en-US" sz="2800"/>
              <a:t>系统公司</a:t>
            </a:r>
          </a:p>
          <a:p>
            <a:pPr marL="357188" indent="-357188" algn="l">
              <a:spcBef>
                <a:spcPct val="20000"/>
              </a:spcBef>
              <a:buClr>
                <a:schemeClr val="bg2"/>
              </a:buClr>
              <a:buSzPct val="75000"/>
              <a:buFont typeface="Wingdings" pitchFamily="2" charset="2"/>
              <a:buChar char="n"/>
            </a:pPr>
            <a:r>
              <a:rPr lang="en-US" altLang="zh-CN" sz="2800"/>
              <a:t>1987</a:t>
            </a:r>
            <a:r>
              <a:rPr lang="zh-CN" altLang="en-US" sz="2800"/>
              <a:t>年，创建</a:t>
            </a:r>
            <a:r>
              <a:rPr lang="en-US" altLang="zh-CN" sz="2800"/>
              <a:t>Andor</a:t>
            </a:r>
            <a:r>
              <a:rPr lang="zh-CN" altLang="en-US" sz="2800"/>
              <a:t>系统公司</a:t>
            </a:r>
          </a:p>
          <a:p>
            <a:pPr marL="357188" indent="-357188" algn="l">
              <a:spcBef>
                <a:spcPct val="20000"/>
              </a:spcBef>
              <a:buClr>
                <a:schemeClr val="bg2"/>
              </a:buClr>
              <a:buSzPct val="75000"/>
              <a:buFont typeface="Wingdings" pitchFamily="2" charset="2"/>
              <a:buChar char="n"/>
            </a:pPr>
            <a:r>
              <a:rPr lang="en-US" altLang="zh-CN" sz="2800"/>
              <a:t>1996</a:t>
            </a:r>
            <a:r>
              <a:rPr lang="zh-CN" altLang="en-US" sz="2800"/>
              <a:t>年，创办商业数据服务公司</a:t>
            </a:r>
            <a:r>
              <a:rPr lang="en-US" altLang="zh-CN" sz="2800">
                <a:latin typeface="宋体" pitchFamily="2" charset="-122"/>
              </a:rPr>
              <a:t>(</a:t>
            </a:r>
            <a:r>
              <a:rPr lang="en-US" altLang="zh-CN" sz="2800"/>
              <a:t>CDS</a:t>
            </a:r>
            <a:r>
              <a:rPr lang="en-US" altLang="zh-CN" sz="2800">
                <a:latin typeface="宋体" pitchFamily="2" charset="-122"/>
              </a:rPr>
              <a:t>)</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184773">
                                            <p:txEl>
                                              <p:pRg st="1" end="1"/>
                                            </p:txEl>
                                          </p:spTgt>
                                        </p:tgtEl>
                                        <p:attrNameLst>
                                          <p:attrName>style.visibility</p:attrName>
                                        </p:attrNameLst>
                                      </p:cBhvr>
                                      <p:to>
                                        <p:strVal val="visible"/>
                                      </p:to>
                                    </p:set>
                                    <p:animEffect transition="in" filter="slide(fromBottom)">
                                      <p:cBhvr>
                                        <p:cTn id="7" dur="500"/>
                                        <p:tgtEl>
                                          <p:spTgt spid="1184773">
                                            <p:txEl>
                                              <p:pRg st="1" end="1"/>
                                            </p:txEl>
                                          </p:spTgt>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1184773">
                                            <p:txEl>
                                              <p:pRg st="2" end="2"/>
                                            </p:txEl>
                                          </p:spTgt>
                                        </p:tgtEl>
                                        <p:attrNameLst>
                                          <p:attrName>style.visibility</p:attrName>
                                        </p:attrNameLst>
                                      </p:cBhvr>
                                      <p:to>
                                        <p:strVal val="visible"/>
                                      </p:to>
                                    </p:set>
                                    <p:animEffect transition="in" filter="slide(fromBottom)">
                                      <p:cBhvr>
                                        <p:cTn id="11" dur="500"/>
                                        <p:tgtEl>
                                          <p:spTgt spid="1184773">
                                            <p:txEl>
                                              <p:pRg st="2" end="2"/>
                                            </p:txEl>
                                          </p:spTgt>
                                        </p:tgtEl>
                                      </p:cBhvr>
                                    </p:animEffect>
                                  </p:childTnLst>
                                </p:cTn>
                              </p:par>
                            </p:childTnLst>
                          </p:cTn>
                        </p:par>
                        <p:par>
                          <p:cTn id="12" fill="hold">
                            <p:stCondLst>
                              <p:cond delay="1000"/>
                            </p:stCondLst>
                            <p:childTnLst>
                              <p:par>
                                <p:cTn id="13" presetID="12" presetClass="entr" presetSubtype="4" fill="hold" nodeType="afterEffect">
                                  <p:stCondLst>
                                    <p:cond delay="0"/>
                                  </p:stCondLst>
                                  <p:childTnLst>
                                    <p:set>
                                      <p:cBhvr>
                                        <p:cTn id="14" dur="1" fill="hold">
                                          <p:stCondLst>
                                            <p:cond delay="0"/>
                                          </p:stCondLst>
                                        </p:cTn>
                                        <p:tgtEl>
                                          <p:spTgt spid="1184773">
                                            <p:txEl>
                                              <p:pRg st="3" end="3"/>
                                            </p:txEl>
                                          </p:spTgt>
                                        </p:tgtEl>
                                        <p:attrNameLst>
                                          <p:attrName>style.visibility</p:attrName>
                                        </p:attrNameLst>
                                      </p:cBhvr>
                                      <p:to>
                                        <p:strVal val="visible"/>
                                      </p:to>
                                    </p:set>
                                    <p:animEffect transition="in" filter="slide(fromBottom)">
                                      <p:cBhvr>
                                        <p:cTn id="15" dur="500"/>
                                        <p:tgtEl>
                                          <p:spTgt spid="1184773">
                                            <p:txEl>
                                              <p:pRg st="3" end="3"/>
                                            </p:txEl>
                                          </p:spTgt>
                                        </p:tgtEl>
                                      </p:cBhvr>
                                    </p:animEffect>
                                  </p:childTnLst>
                                </p:cTn>
                              </p:par>
                            </p:childTnLst>
                          </p:cTn>
                        </p:par>
                        <p:par>
                          <p:cTn id="16" fill="hold">
                            <p:stCondLst>
                              <p:cond delay="1500"/>
                            </p:stCondLst>
                            <p:childTnLst>
                              <p:par>
                                <p:cTn id="17" presetID="12" presetClass="entr" presetSubtype="4" fill="hold" nodeType="afterEffect">
                                  <p:stCondLst>
                                    <p:cond delay="0"/>
                                  </p:stCondLst>
                                  <p:childTnLst>
                                    <p:set>
                                      <p:cBhvr>
                                        <p:cTn id="18" dur="1" fill="hold">
                                          <p:stCondLst>
                                            <p:cond delay="0"/>
                                          </p:stCondLst>
                                        </p:cTn>
                                        <p:tgtEl>
                                          <p:spTgt spid="1184773">
                                            <p:txEl>
                                              <p:pRg st="4" end="4"/>
                                            </p:txEl>
                                          </p:spTgt>
                                        </p:tgtEl>
                                        <p:attrNameLst>
                                          <p:attrName>style.visibility</p:attrName>
                                        </p:attrNameLst>
                                      </p:cBhvr>
                                      <p:to>
                                        <p:strVal val="visible"/>
                                      </p:to>
                                    </p:set>
                                    <p:animEffect transition="in" filter="slide(fromBottom)">
                                      <p:cBhvr>
                                        <p:cTn id="19" dur="500"/>
                                        <p:tgtEl>
                                          <p:spTgt spid="1184773">
                                            <p:txEl>
                                              <p:pRg st="4" end="4"/>
                                            </p:txEl>
                                          </p:spTgt>
                                        </p:tgtEl>
                                      </p:cBhvr>
                                    </p:animEffect>
                                  </p:childTnLst>
                                </p:cTn>
                              </p:par>
                            </p:childTnLst>
                          </p:cTn>
                        </p:par>
                        <p:par>
                          <p:cTn id="20" fill="hold">
                            <p:stCondLst>
                              <p:cond delay="2000"/>
                            </p:stCondLst>
                            <p:childTnLst>
                              <p:par>
                                <p:cTn id="21" presetID="12" presetClass="entr" presetSubtype="4" fill="hold" nodeType="afterEffect">
                                  <p:stCondLst>
                                    <p:cond delay="0"/>
                                  </p:stCondLst>
                                  <p:childTnLst>
                                    <p:set>
                                      <p:cBhvr>
                                        <p:cTn id="22" dur="1" fill="hold">
                                          <p:stCondLst>
                                            <p:cond delay="0"/>
                                          </p:stCondLst>
                                        </p:cTn>
                                        <p:tgtEl>
                                          <p:spTgt spid="1184773">
                                            <p:txEl>
                                              <p:pRg st="5" end="5"/>
                                            </p:txEl>
                                          </p:spTgt>
                                        </p:tgtEl>
                                        <p:attrNameLst>
                                          <p:attrName>style.visibility</p:attrName>
                                        </p:attrNameLst>
                                      </p:cBhvr>
                                      <p:to>
                                        <p:strVal val="visible"/>
                                      </p:to>
                                    </p:set>
                                    <p:animEffect transition="in" filter="slide(fromBottom)">
                                      <p:cBhvr>
                                        <p:cTn id="23" dur="500"/>
                                        <p:tgtEl>
                                          <p:spTgt spid="1184773">
                                            <p:txEl>
                                              <p:pRg st="5" end="5"/>
                                            </p:txEl>
                                          </p:spTgt>
                                        </p:tgtEl>
                                      </p:cBhvr>
                                    </p:animEffect>
                                  </p:childTnLst>
                                </p:cTn>
                              </p:par>
                            </p:childTnLst>
                          </p:cTn>
                        </p:par>
                        <p:par>
                          <p:cTn id="24" fill="hold">
                            <p:stCondLst>
                              <p:cond delay="2500"/>
                            </p:stCondLst>
                            <p:childTnLst>
                              <p:par>
                                <p:cTn id="25" presetID="12" presetClass="entr" presetSubtype="4" fill="hold" nodeType="afterEffect">
                                  <p:stCondLst>
                                    <p:cond delay="0"/>
                                  </p:stCondLst>
                                  <p:childTnLst>
                                    <p:set>
                                      <p:cBhvr>
                                        <p:cTn id="26" dur="1" fill="hold">
                                          <p:stCondLst>
                                            <p:cond delay="0"/>
                                          </p:stCondLst>
                                        </p:cTn>
                                        <p:tgtEl>
                                          <p:spTgt spid="1184773">
                                            <p:txEl>
                                              <p:pRg st="6" end="6"/>
                                            </p:txEl>
                                          </p:spTgt>
                                        </p:tgtEl>
                                        <p:attrNameLst>
                                          <p:attrName>style.visibility</p:attrName>
                                        </p:attrNameLst>
                                      </p:cBhvr>
                                      <p:to>
                                        <p:strVal val="visible"/>
                                      </p:to>
                                    </p:set>
                                    <p:animEffect transition="in" filter="slide(fromBottom)">
                                      <p:cBhvr>
                                        <p:cTn id="27" dur="500"/>
                                        <p:tgtEl>
                                          <p:spTgt spid="118477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灯片编号占位符 4"/>
          <p:cNvSpPr>
            <a:spLocks noGrp="1"/>
          </p:cNvSpPr>
          <p:nvPr>
            <p:ph type="sldNum" sz="quarter" idx="11"/>
          </p:nvPr>
        </p:nvSpPr>
        <p:spPr>
          <a:noFill/>
        </p:spPr>
        <p:txBody>
          <a:bodyPr/>
          <a:lstStyle/>
          <a:p>
            <a:fld id="{23D52FB8-9D5A-4E35-B838-1E1A96AC2D31}" type="slidenum">
              <a:rPr lang="zh-CN" altLang="en-US"/>
              <a:pPr/>
              <a:t>99</a:t>
            </a:fld>
            <a:endParaRPr lang="en-US" altLang="zh-CN"/>
          </a:p>
        </p:txBody>
      </p:sp>
      <p:sp>
        <p:nvSpPr>
          <p:cNvPr id="74755" name="Rectangle 2"/>
          <p:cNvSpPr>
            <a:spLocks noGrp="1" noChangeArrowheads="1"/>
          </p:cNvSpPr>
          <p:nvPr>
            <p:ph type="title"/>
          </p:nvPr>
        </p:nvSpPr>
        <p:spPr>
          <a:xfrm>
            <a:off x="374650" y="96838"/>
            <a:ext cx="8589963" cy="523875"/>
          </a:xfrm>
        </p:spPr>
        <p:txBody>
          <a:bodyPr/>
          <a:lstStyle/>
          <a:p>
            <a:pPr eaLnBrk="1" hangingPunct="1"/>
            <a:r>
              <a:rPr lang="zh-CN" altLang="en-US">
                <a:solidFill>
                  <a:srgbClr val="0000FF"/>
                </a:solidFill>
              </a:rPr>
              <a:t>吉恩</a:t>
            </a:r>
            <a:r>
              <a:rPr lang="en-US" altLang="zh-CN">
                <a:solidFill>
                  <a:srgbClr val="0000FF"/>
                </a:solidFill>
              </a:rPr>
              <a:t>·</a:t>
            </a:r>
            <a:r>
              <a:rPr lang="zh-CN" altLang="en-US">
                <a:solidFill>
                  <a:srgbClr val="0000FF"/>
                </a:solidFill>
              </a:rPr>
              <a:t>阿姆达尔：</a:t>
            </a:r>
            <a:r>
              <a:rPr lang="en-US" altLang="zh-CN">
                <a:solidFill>
                  <a:srgbClr val="0000FF"/>
                </a:solidFill>
              </a:rPr>
              <a:t>IBM</a:t>
            </a:r>
            <a:r>
              <a:rPr lang="zh-CN" altLang="en-US">
                <a:solidFill>
                  <a:srgbClr val="0000FF"/>
                </a:solidFill>
              </a:rPr>
              <a:t>大型机之父</a:t>
            </a:r>
            <a:endParaRPr lang="en-US" altLang="zh-CN">
              <a:solidFill>
                <a:srgbClr val="0000FF"/>
              </a:solidFill>
            </a:endParaRPr>
          </a:p>
        </p:txBody>
      </p:sp>
      <p:pic>
        <p:nvPicPr>
          <p:cNvPr id="74756" name="Picture 3"/>
          <p:cNvPicPr>
            <a:picLocks noChangeAspect="1" noChangeArrowheads="1"/>
          </p:cNvPicPr>
          <p:nvPr/>
        </p:nvPicPr>
        <p:blipFill>
          <a:blip r:embed="rId2" cstate="print"/>
          <a:srcRect/>
          <a:stretch>
            <a:fillRect/>
          </a:stretch>
        </p:blipFill>
        <p:spPr bwMode="auto">
          <a:xfrm>
            <a:off x="5616575" y="490538"/>
            <a:ext cx="3419475" cy="3009900"/>
          </a:xfrm>
          <a:prstGeom prst="rect">
            <a:avLst/>
          </a:prstGeom>
          <a:noFill/>
          <a:ln w="28575" algn="ctr">
            <a:noFill/>
            <a:miter lim="800000"/>
            <a:headEnd/>
            <a:tailEnd type="none" w="med" len="lg"/>
          </a:ln>
        </p:spPr>
      </p:pic>
      <p:sp>
        <p:nvSpPr>
          <p:cNvPr id="1185796" name="Rectangle 4"/>
          <p:cNvSpPr>
            <a:spLocks noChangeArrowheads="1"/>
          </p:cNvSpPr>
          <p:nvPr/>
        </p:nvSpPr>
        <p:spPr bwMode="auto">
          <a:xfrm>
            <a:off x="179388" y="981075"/>
            <a:ext cx="5400675" cy="5616575"/>
          </a:xfrm>
          <a:prstGeom prst="rect">
            <a:avLst/>
          </a:prstGeom>
          <a:noFill/>
          <a:ln w="9525">
            <a:noFill/>
            <a:miter lim="800000"/>
            <a:headEnd/>
            <a:tailEnd/>
          </a:ln>
        </p:spPr>
        <p:txBody>
          <a:bodyPr/>
          <a:lstStyle/>
          <a:p>
            <a:pPr marL="357188" indent="-357188" algn="l">
              <a:spcBef>
                <a:spcPct val="20000"/>
              </a:spcBef>
              <a:buClr>
                <a:schemeClr val="bg2"/>
              </a:buClr>
              <a:buSzPct val="75000"/>
              <a:buFont typeface="Wingdings" pitchFamily="2" charset="2"/>
              <a:buChar char="n"/>
            </a:pPr>
            <a:r>
              <a:rPr lang="zh-CN" altLang="en-US" sz="2800"/>
              <a:t>领导</a:t>
            </a:r>
            <a:r>
              <a:rPr lang="en-US" altLang="zh-CN" sz="2800"/>
              <a:t>IBM 360</a:t>
            </a:r>
            <a:r>
              <a:rPr lang="zh-CN" altLang="en-US" sz="2800"/>
              <a:t>的设计工作。他提出：</a:t>
            </a:r>
            <a:r>
              <a:rPr lang="en-US" altLang="zh-CN" sz="2800"/>
              <a:t>360</a:t>
            </a:r>
            <a:r>
              <a:rPr lang="zh-CN" altLang="en-US" sz="2800"/>
              <a:t>应是一条向下兼容的生产线，可使软件和设备用在这一家族的每个成员身上。</a:t>
            </a:r>
          </a:p>
          <a:p>
            <a:pPr marL="357188" indent="-357188" algn="l">
              <a:spcBef>
                <a:spcPct val="20000"/>
              </a:spcBef>
              <a:buClr>
                <a:schemeClr val="bg2"/>
              </a:buClr>
              <a:buSzPct val="75000"/>
              <a:buFont typeface="Wingdings" pitchFamily="2" charset="2"/>
              <a:buChar char="n"/>
            </a:pPr>
            <a:r>
              <a:rPr lang="zh-CN" altLang="en-US" sz="2800"/>
              <a:t>从</a:t>
            </a:r>
            <a:r>
              <a:rPr lang="en-US" altLang="zh-CN" sz="2800"/>
              <a:t>1961</a:t>
            </a:r>
            <a:r>
              <a:rPr lang="zh-CN" altLang="en-US" sz="2800"/>
              <a:t>年到</a:t>
            </a:r>
            <a:r>
              <a:rPr lang="en-US" altLang="zh-CN" sz="2800"/>
              <a:t>1964</a:t>
            </a:r>
            <a:r>
              <a:rPr lang="zh-CN" altLang="en-US" sz="2800"/>
              <a:t>年，研制一共花了</a:t>
            </a:r>
            <a:r>
              <a:rPr lang="en-US" altLang="zh-CN" sz="2800"/>
              <a:t>3</a:t>
            </a:r>
            <a:r>
              <a:rPr lang="zh-CN" altLang="en-US" sz="2800"/>
              <a:t>年时间，耗费</a:t>
            </a:r>
            <a:r>
              <a:rPr lang="en-US" altLang="zh-CN" sz="2800"/>
              <a:t>50</a:t>
            </a:r>
            <a:r>
              <a:rPr lang="zh-CN" altLang="en-US" sz="2800"/>
              <a:t>多亿美元，超过二战时原子弹的研制费用。</a:t>
            </a:r>
          </a:p>
          <a:p>
            <a:pPr marL="357188" indent="-357188" algn="l">
              <a:spcBef>
                <a:spcPct val="20000"/>
              </a:spcBef>
              <a:buClr>
                <a:schemeClr val="bg2"/>
              </a:buClr>
              <a:buSzPct val="75000"/>
              <a:buFont typeface="Wingdings" pitchFamily="2" charset="2"/>
              <a:buChar char="n"/>
            </a:pPr>
            <a:r>
              <a:rPr lang="zh-CN" altLang="en-US" sz="2800"/>
              <a:t>这一产品加上后来</a:t>
            </a:r>
            <a:r>
              <a:rPr lang="en-US" altLang="zh-CN" sz="2800"/>
              <a:t>370</a:t>
            </a:r>
            <a:r>
              <a:rPr lang="zh-CN" altLang="en-US" sz="2800"/>
              <a:t>系列，成为历史上销售量最大的计算机家族。</a:t>
            </a:r>
            <a:endParaRPr lang="en-US" altLang="zh-CN" sz="280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185796">
                                            <p:txEl>
                                              <p:pRg st="0" end="0"/>
                                            </p:txEl>
                                          </p:spTgt>
                                        </p:tgtEl>
                                        <p:attrNameLst>
                                          <p:attrName>style.visibility</p:attrName>
                                        </p:attrNameLst>
                                      </p:cBhvr>
                                      <p:to>
                                        <p:strVal val="visible"/>
                                      </p:to>
                                    </p:set>
                                    <p:animEffect transition="in" filter="slide(fromBottom)">
                                      <p:cBhvr>
                                        <p:cTn id="7" dur="500"/>
                                        <p:tgtEl>
                                          <p:spTgt spid="1185796">
                                            <p:txEl>
                                              <p:pRg st="0" end="0"/>
                                            </p:txEl>
                                          </p:spTgt>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1185796">
                                            <p:txEl>
                                              <p:pRg st="1" end="1"/>
                                            </p:txEl>
                                          </p:spTgt>
                                        </p:tgtEl>
                                        <p:attrNameLst>
                                          <p:attrName>style.visibility</p:attrName>
                                        </p:attrNameLst>
                                      </p:cBhvr>
                                      <p:to>
                                        <p:strVal val="visible"/>
                                      </p:to>
                                    </p:set>
                                    <p:animEffect transition="in" filter="slide(fromBottom)">
                                      <p:cBhvr>
                                        <p:cTn id="11" dur="500"/>
                                        <p:tgtEl>
                                          <p:spTgt spid="1185796">
                                            <p:txEl>
                                              <p:pRg st="1" end="1"/>
                                            </p:txEl>
                                          </p:spTgt>
                                        </p:tgtEl>
                                      </p:cBhvr>
                                    </p:animEffect>
                                  </p:childTnLst>
                                </p:cTn>
                              </p:par>
                            </p:childTnLst>
                          </p:cTn>
                        </p:par>
                        <p:par>
                          <p:cTn id="12" fill="hold">
                            <p:stCondLst>
                              <p:cond delay="1000"/>
                            </p:stCondLst>
                            <p:childTnLst>
                              <p:par>
                                <p:cTn id="13" presetID="12" presetClass="entr" presetSubtype="4" fill="hold" nodeType="afterEffect">
                                  <p:stCondLst>
                                    <p:cond delay="0"/>
                                  </p:stCondLst>
                                  <p:childTnLst>
                                    <p:set>
                                      <p:cBhvr>
                                        <p:cTn id="14" dur="1" fill="hold">
                                          <p:stCondLst>
                                            <p:cond delay="0"/>
                                          </p:stCondLst>
                                        </p:cTn>
                                        <p:tgtEl>
                                          <p:spTgt spid="1185796">
                                            <p:txEl>
                                              <p:pRg st="2" end="2"/>
                                            </p:txEl>
                                          </p:spTgt>
                                        </p:tgtEl>
                                        <p:attrNameLst>
                                          <p:attrName>style.visibility</p:attrName>
                                        </p:attrNameLst>
                                      </p:cBhvr>
                                      <p:to>
                                        <p:strVal val="visible"/>
                                      </p:to>
                                    </p:set>
                                    <p:animEffect transition="in" filter="slide(fromBottom)">
                                      <p:cBhvr>
                                        <p:cTn id="15" dur="500"/>
                                        <p:tgtEl>
                                          <p:spTgt spid="118579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PPSNARRATION" val="49,1173095294,C:\BobC\_Mission\__Intel Software College\Courses\__SVN\IntegratedArchitectureToolsPS\01 Integrated Hands on Architecture  Software Tools ver3.0.01.ppc"/>
</p:tagLst>
</file>

<file path=ppt/tags/tag2.xml><?xml version="1.0" encoding="utf-8"?>
<p:tagLst xmlns:a="http://schemas.openxmlformats.org/drawingml/2006/main" xmlns:r="http://schemas.openxmlformats.org/officeDocument/2006/relationships" xmlns:p="http://schemas.openxmlformats.org/presentationml/2006/main">
  <p:tag name="PPSNARRATION" val="50,1173095294,C:\BobC\_Mission\__Intel Software College\Courses\__SVN\IntegratedArchitectureToolsPS\01 Integrated Hands on Architecture  Software Tools ver3.0.01.ppc"/>
</p:tagLst>
</file>

<file path=ppt/tags/tag3.xml><?xml version="1.0" encoding="utf-8"?>
<p:tagLst xmlns:a="http://schemas.openxmlformats.org/drawingml/2006/main" xmlns:r="http://schemas.openxmlformats.org/officeDocument/2006/relationships" xmlns:p="http://schemas.openxmlformats.org/presentationml/2006/main">
  <p:tag name="PPSNARRATION" val="51,1173095294,C:\BobC\_Mission\__Intel Software College\Courses\__SVN\IntegratedArchitectureToolsPS\01 Integrated Hands on Architecture  Software Tools ver3.0.01.ppc"/>
</p:tagLst>
</file>

<file path=ppt/theme/theme1.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黑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triangle" w="med" len="lg"/>
        </a:ln>
        <a:effec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triangle" w="med" len="lg"/>
        </a:ln>
        <a:effec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21893</TotalTime>
  <Words>6963</Words>
  <Application>Microsoft Office PowerPoint</Application>
  <PresentationFormat>全屏显示(4:3)</PresentationFormat>
  <Paragraphs>1721</Paragraphs>
  <Slides>121</Slides>
  <Notes>26</Notes>
  <HiddenSlides>7</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vt:i4>
      </vt:variant>
      <vt:variant>
        <vt:lpstr>幻灯片标题</vt:lpstr>
      </vt:variant>
      <vt:variant>
        <vt:i4>121</vt:i4>
      </vt:variant>
    </vt:vector>
  </HeadingPairs>
  <TitlesOfParts>
    <vt:vector size="135" baseType="lpstr">
      <vt:lpstr>黑体</vt:lpstr>
      <vt:lpstr>楷体</vt:lpstr>
      <vt:lpstr>宋体</vt:lpstr>
      <vt:lpstr>Arial</vt:lpstr>
      <vt:lpstr>Arial Black</vt:lpstr>
      <vt:lpstr>Cambria Math</vt:lpstr>
      <vt:lpstr>Consolas</vt:lpstr>
      <vt:lpstr>Courier New</vt:lpstr>
      <vt:lpstr>Tahoma</vt:lpstr>
      <vt:lpstr>Times New Roman</vt:lpstr>
      <vt:lpstr>Wingdings</vt:lpstr>
      <vt:lpstr>Pixel</vt:lpstr>
      <vt:lpstr>Visio</vt:lpstr>
      <vt:lpstr>公式</vt:lpstr>
      <vt:lpstr>PowerPoint 演示文稿</vt:lpstr>
      <vt:lpstr>计算机组织与结构</vt:lpstr>
      <vt:lpstr>计算机组织与结构</vt:lpstr>
      <vt:lpstr>计算机组织与结构</vt:lpstr>
      <vt:lpstr>PowerPoint 演示文稿</vt:lpstr>
      <vt:lpstr>第1章 序论</vt:lpstr>
      <vt:lpstr>PowerPoint 演示文稿</vt:lpstr>
      <vt:lpstr>PowerPoint 演示文稿</vt:lpstr>
      <vt:lpstr>一、发展历史</vt:lpstr>
      <vt:lpstr>Babbage Difference Engine 巴贝奇的差分机</vt:lpstr>
      <vt:lpstr>Babbage Difference Engine 巴贝奇的差分机</vt:lpstr>
      <vt:lpstr>一、发展历史</vt:lpstr>
      <vt:lpstr>ENIAC</vt:lpstr>
      <vt:lpstr>一、发展历史</vt:lpstr>
      <vt:lpstr>IBM 7030</vt:lpstr>
      <vt:lpstr>一、发展历史</vt:lpstr>
      <vt:lpstr>一、发展历史</vt:lpstr>
      <vt:lpstr>一、发展历史</vt:lpstr>
      <vt:lpstr>二、摩尔定律</vt:lpstr>
      <vt:lpstr>Fairchild Semiconductor Corporation</vt:lpstr>
      <vt:lpstr>二、摩尔定律</vt:lpstr>
      <vt:lpstr>二、摩尔定律</vt:lpstr>
      <vt:lpstr>二、摩尔定律</vt:lpstr>
      <vt:lpstr>二、摩尔定律</vt:lpstr>
      <vt:lpstr>二、摩尔定律</vt:lpstr>
      <vt:lpstr>二、摩尔定律</vt:lpstr>
      <vt:lpstr>PowerPoint 演示文稿</vt:lpstr>
      <vt:lpstr>PowerPoint 演示文稿</vt:lpstr>
      <vt:lpstr>实例</vt:lpstr>
      <vt:lpstr>实例</vt:lpstr>
      <vt:lpstr>实例</vt:lpstr>
      <vt:lpstr>实例</vt:lpstr>
      <vt:lpstr>实例</vt:lpstr>
      <vt:lpstr>一、硬件系统</vt:lpstr>
      <vt:lpstr>一、硬件系统</vt:lpstr>
      <vt:lpstr>一、硬件系统</vt:lpstr>
      <vt:lpstr>一、硬件系统</vt:lpstr>
      <vt:lpstr>一、硬件系统</vt:lpstr>
      <vt:lpstr>二、软件系统</vt:lpstr>
      <vt:lpstr>三、指令集体系结构</vt:lpstr>
      <vt:lpstr>三、指令集体系结构</vt:lpstr>
      <vt:lpstr>PowerPoint 演示文稿</vt:lpstr>
      <vt:lpstr>三、指令集体系结构：典型的 ISA</vt:lpstr>
      <vt:lpstr>三、指令集体系结构：典型的 ISA</vt:lpstr>
      <vt:lpstr>三、指令集体系结构：典型的 ISA</vt:lpstr>
      <vt:lpstr>三、指令集体系结构：典型的 ISA</vt:lpstr>
      <vt:lpstr>三、指令集体系结构：典型的 ISA</vt:lpstr>
      <vt:lpstr>三、指令集体系结构：典型的 ISA</vt:lpstr>
      <vt:lpstr>四、高级语言程序的执行过程</vt:lpstr>
      <vt:lpstr>四、高级语言程序的执行过程（x86 IA-32环境）</vt:lpstr>
      <vt:lpstr>PowerPoint 演示文稿</vt:lpstr>
      <vt:lpstr>四、高级语言程序的执行过程（x86 IA-32环境）</vt:lpstr>
      <vt:lpstr>四、高级语言程序的执行过程（RISC-V环境）</vt:lpstr>
      <vt:lpstr>四、高级语言程序的执行过程（RISC-V环境）</vt:lpstr>
      <vt:lpstr>四、高级语言程序的执行过程（RISC-V环境）</vt:lpstr>
      <vt:lpstr>四、高级语言程序的执行过程（RISC-V环境）</vt:lpstr>
      <vt:lpstr>PowerPoint 演示文稿</vt:lpstr>
      <vt:lpstr>一、计算机系统的层次结构</vt:lpstr>
      <vt:lpstr>一、计算机系统的层次结构</vt:lpstr>
      <vt:lpstr>PowerPoint 演示文稿</vt:lpstr>
      <vt:lpstr>二、计算机体系结构、组成与实现</vt:lpstr>
      <vt:lpstr>二、计算机体系结构、组成与实现</vt:lpstr>
      <vt:lpstr>二、计算机体系结构、组成与实现</vt:lpstr>
      <vt:lpstr>二、计算机体系结构、组成与实现</vt:lpstr>
      <vt:lpstr>二、计算机体系结构、组成与实现</vt:lpstr>
      <vt:lpstr>二、计算机体系结构、组成与实现</vt:lpstr>
      <vt:lpstr>PowerPoint 演示文稿</vt:lpstr>
      <vt:lpstr>一、计算机的分类</vt:lpstr>
      <vt:lpstr>一、计算机的分类</vt:lpstr>
      <vt:lpstr>一、计算机的分类</vt:lpstr>
      <vt:lpstr>一、计算机的分类</vt:lpstr>
      <vt:lpstr>一、计算机的分类</vt:lpstr>
      <vt:lpstr>一、计算机的分类</vt:lpstr>
      <vt:lpstr>一、计算机的分类</vt:lpstr>
      <vt:lpstr>二、计算机系统的性能描述</vt:lpstr>
      <vt:lpstr>（一）计算机系统配置</vt:lpstr>
      <vt:lpstr>（一）计算机系统配置</vt:lpstr>
      <vt:lpstr>（一）计算机系统配置</vt:lpstr>
      <vt:lpstr>（一）计算机系统配置</vt:lpstr>
      <vt:lpstr>（一）计算机系统配置</vt:lpstr>
      <vt:lpstr>（一）计算机系统配置</vt:lpstr>
      <vt:lpstr>（一）计算机系统配置</vt:lpstr>
      <vt:lpstr>（二）计算机的性能指标</vt:lpstr>
      <vt:lpstr>（三）用测试程序来测评计算机的性能</vt:lpstr>
      <vt:lpstr>（三）用测试程序来测评计算机的性能</vt:lpstr>
      <vt:lpstr>（三）用测试程序来测评计算机的性能</vt:lpstr>
      <vt:lpstr>（三）用测试程序来测评计算机的性能</vt:lpstr>
      <vt:lpstr>（三）用测试程序来测评计算机的性能</vt:lpstr>
      <vt:lpstr>（三）用测试程序来测评计算机的性能</vt:lpstr>
      <vt:lpstr>（三）用测试程序来测评计算机的性能</vt:lpstr>
      <vt:lpstr>（三）用测试程序来测评计算机的性能</vt:lpstr>
      <vt:lpstr>（三）用测试程序来测评计算机的性能</vt:lpstr>
      <vt:lpstr>（三）用测试程序来测评计算机的性能</vt:lpstr>
      <vt:lpstr>（三）用测试程序来测评计算机的性能</vt:lpstr>
      <vt:lpstr>（三）用测试程序来测评计算机的性能</vt:lpstr>
      <vt:lpstr>三、Amdahl定律</vt:lpstr>
      <vt:lpstr>吉恩·阿姆达尔：IBM大型机之父</vt:lpstr>
      <vt:lpstr>吉恩·阿姆达尔：IBM大型机之父</vt:lpstr>
      <vt:lpstr>吉恩·阿姆达尔：IBM大型机之父</vt:lpstr>
      <vt:lpstr>三、Amdahl定律</vt:lpstr>
      <vt:lpstr>三、Amdahl定律</vt:lpstr>
      <vt:lpstr>三、Amdahl定律</vt:lpstr>
      <vt:lpstr>三、Amdahl定律</vt:lpstr>
      <vt:lpstr>三、Amdahl定律</vt:lpstr>
      <vt:lpstr>三、Amdahl定律</vt:lpstr>
      <vt:lpstr>三、Amdahl定律</vt:lpstr>
      <vt:lpstr>三、Amdahl定律</vt:lpstr>
      <vt:lpstr>古斯塔夫森定律</vt:lpstr>
      <vt:lpstr>John L. Gustafson</vt:lpstr>
      <vt:lpstr>Amdahl 定律</vt:lpstr>
      <vt:lpstr>Amdahl 定律</vt:lpstr>
      <vt:lpstr>Amdahl 定律</vt:lpstr>
      <vt:lpstr>古斯塔夫森定律</vt:lpstr>
      <vt:lpstr>古斯塔夫森定律</vt:lpstr>
      <vt:lpstr>PowerPoint 演示文稿</vt:lpstr>
      <vt:lpstr>【例】比较下面两段程序：</vt:lpstr>
      <vt:lpstr>Cache effects</vt:lpstr>
      <vt:lpstr>PowerPoint 演示文稿</vt:lpstr>
      <vt:lpstr>PowerPoint 演示文稿</vt:lpstr>
      <vt:lpstr>Poor Cache Utilization - with Eggs</vt:lpstr>
      <vt:lpstr>Good Cache Utilization - with Eggs</vt:lpstr>
    </vt:vector>
  </TitlesOfParts>
  <Company>西安电子科技大学 计算机学院</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计算机组成与体系结构</dc:title>
  <dc:subject>第1章 绪论</dc:subject>
  <dc:creator>车向泉</dc:creator>
  <cp:keywords>摩尔定律 层次结构 分类 Amdahl定律</cp:keywords>
  <dc:description>1.1 计算机的发展史_x000d_
1.2 计算机的基本组成_x000d_
1.3 计算机系统的组织结构_x000d_
1.4 计算机的分类及性能描述</dc:description>
  <cp:lastModifiedBy>Che Xiangquan</cp:lastModifiedBy>
  <cp:revision>905</cp:revision>
  <dcterms:created xsi:type="dcterms:W3CDTF">1601-01-01T00:00:00Z</dcterms:created>
  <dcterms:modified xsi:type="dcterms:W3CDTF">2021-04-06T09:56:30Z</dcterms:modified>
</cp:coreProperties>
</file>